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723" r:id="rId2"/>
    <p:sldId id="3564" r:id="rId3"/>
    <p:sldId id="3594" r:id="rId4"/>
    <p:sldId id="3599" r:id="rId5"/>
    <p:sldId id="3596" r:id="rId6"/>
    <p:sldId id="3595" r:id="rId7"/>
    <p:sldId id="3586" r:id="rId8"/>
    <p:sldId id="3572" r:id="rId9"/>
  </p:sldIdLst>
  <p:sldSz cx="12192000" cy="6858000"/>
  <p:notesSz cx="6858000" cy="9144000"/>
  <p:defaultTextStyle>
    <a:defPPr>
      <a:defRPr lang="he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8C67CB-E8B6-426C-8C79-B1E26BCF4837}" v="2714" dt="2024-12-18T16:00:23.994"/>
    <p1510:client id="{8517292E-4A6C-4AC9-9F1B-CAD614A8F492}" v="9" dt="2024-12-18T09:43:34.655"/>
    <p1510:client id="{92AF1720-EE2F-114C-141C-F9FEF2F0864C}" v="11" dt="2024-12-18T08:44:06.0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akov Stein" userId="aa8eff81-dd00-4034-86c1-c538d0b2e8f8" providerId="ADAL" clId="{208C67CB-E8B6-426C-8C79-B1E26BCF4837}"/>
    <pc:docChg chg="undo custSel addSld delSld modSld sldOrd">
      <pc:chgData name="Yaakov Stein" userId="aa8eff81-dd00-4034-86c1-c538d0b2e8f8" providerId="ADAL" clId="{208C67CB-E8B6-426C-8C79-B1E26BCF4837}" dt="2024-12-18T16:00:23.995" v="2715" actId="20577"/>
      <pc:docMkLst>
        <pc:docMk/>
      </pc:docMkLst>
      <pc:sldChg chg="modSp add mod">
        <pc:chgData name="Yaakov Stein" userId="aa8eff81-dd00-4034-86c1-c538d0b2e8f8" providerId="ADAL" clId="{208C67CB-E8B6-426C-8C79-B1E26BCF4837}" dt="2024-12-18T15:48:51.155" v="2583" actId="255"/>
        <pc:sldMkLst>
          <pc:docMk/>
          <pc:sldMk cId="2270699561" sldId="3564"/>
        </pc:sldMkLst>
        <pc:spChg chg="mod">
          <ac:chgData name="Yaakov Stein" userId="aa8eff81-dd00-4034-86c1-c538d0b2e8f8" providerId="ADAL" clId="{208C67CB-E8B6-426C-8C79-B1E26BCF4837}" dt="2024-12-18T09:00:45.880" v="609" actId="20577"/>
          <ac:spMkLst>
            <pc:docMk/>
            <pc:sldMk cId="2270699561" sldId="3564"/>
            <ac:spMk id="2" creationId="{5F90E203-F044-9BBE-7AF1-136E7DDE0FA0}"/>
          </ac:spMkLst>
        </pc:spChg>
        <pc:spChg chg="mod">
          <ac:chgData name="Yaakov Stein" userId="aa8eff81-dd00-4034-86c1-c538d0b2e8f8" providerId="ADAL" clId="{208C67CB-E8B6-426C-8C79-B1E26BCF4837}" dt="2024-12-18T15:48:51.155" v="2583" actId="255"/>
          <ac:spMkLst>
            <pc:docMk/>
            <pc:sldMk cId="2270699561" sldId="3564"/>
            <ac:spMk id="4" creationId="{EAA99D58-6226-4EA9-B9E9-1A93AA699EA5}"/>
          </ac:spMkLst>
        </pc:spChg>
      </pc:sldChg>
      <pc:sldChg chg="add del">
        <pc:chgData name="Yaakov Stein" userId="aa8eff81-dd00-4034-86c1-c538d0b2e8f8" providerId="ADAL" clId="{208C67CB-E8B6-426C-8C79-B1E26BCF4837}" dt="2024-12-18T08:46:17.671" v="2" actId="47"/>
        <pc:sldMkLst>
          <pc:docMk/>
          <pc:sldMk cId="2470021586" sldId="3567"/>
        </pc:sldMkLst>
      </pc:sldChg>
      <pc:sldChg chg="modSp add mod">
        <pc:chgData name="Yaakov Stein" userId="aa8eff81-dd00-4034-86c1-c538d0b2e8f8" providerId="ADAL" clId="{208C67CB-E8B6-426C-8C79-B1E26BCF4837}" dt="2024-12-18T16:00:23.995" v="2715" actId="20577"/>
        <pc:sldMkLst>
          <pc:docMk/>
          <pc:sldMk cId="1125496468" sldId="3586"/>
        </pc:sldMkLst>
        <pc:spChg chg="mod">
          <ac:chgData name="Yaakov Stein" userId="aa8eff81-dd00-4034-86c1-c538d0b2e8f8" providerId="ADAL" clId="{208C67CB-E8B6-426C-8C79-B1E26BCF4837}" dt="2024-12-18T15:56:58.877" v="2602" actId="20577"/>
          <ac:spMkLst>
            <pc:docMk/>
            <pc:sldMk cId="1125496468" sldId="3586"/>
            <ac:spMk id="2" creationId="{941F5470-6ECB-FF51-373E-9D9B67C4563D}"/>
          </ac:spMkLst>
        </pc:spChg>
        <pc:spChg chg="mod">
          <ac:chgData name="Yaakov Stein" userId="aa8eff81-dd00-4034-86c1-c538d0b2e8f8" providerId="ADAL" clId="{208C67CB-E8B6-426C-8C79-B1E26BCF4837}" dt="2024-12-18T16:00:23.995" v="2715" actId="20577"/>
          <ac:spMkLst>
            <pc:docMk/>
            <pc:sldMk cId="1125496468" sldId="3586"/>
            <ac:spMk id="3" creationId="{51E1573C-9E4A-9E45-DEA9-C2D39653AD59}"/>
          </ac:spMkLst>
        </pc:spChg>
      </pc:sldChg>
      <pc:sldChg chg="del">
        <pc:chgData name="Yaakov Stein" userId="aa8eff81-dd00-4034-86c1-c538d0b2e8f8" providerId="ADAL" clId="{208C67CB-E8B6-426C-8C79-B1E26BCF4837}" dt="2024-12-18T08:48:59.027" v="96" actId="47"/>
        <pc:sldMkLst>
          <pc:docMk/>
          <pc:sldMk cId="363023407" sldId="3593"/>
        </pc:sldMkLst>
      </pc:sldChg>
      <pc:sldChg chg="modSp mod modNotesTx">
        <pc:chgData name="Yaakov Stein" userId="aa8eff81-dd00-4034-86c1-c538d0b2e8f8" providerId="ADAL" clId="{208C67CB-E8B6-426C-8C79-B1E26BCF4837}" dt="2024-12-18T09:02:03.663" v="726" actId="20577"/>
        <pc:sldMkLst>
          <pc:docMk/>
          <pc:sldMk cId="4281851563" sldId="3594"/>
        </pc:sldMkLst>
        <pc:spChg chg="mod">
          <ac:chgData name="Yaakov Stein" userId="aa8eff81-dd00-4034-86c1-c538d0b2e8f8" providerId="ADAL" clId="{208C67CB-E8B6-426C-8C79-B1E26BCF4837}" dt="2024-12-18T09:00:58.722" v="633" actId="20577"/>
          <ac:spMkLst>
            <pc:docMk/>
            <pc:sldMk cId="4281851563" sldId="3594"/>
            <ac:spMk id="2" creationId="{DB0F61A4-D7C6-6E16-A328-D53F9BD9D2B2}"/>
          </ac:spMkLst>
        </pc:spChg>
        <pc:spChg chg="mod">
          <ac:chgData name="Yaakov Stein" userId="aa8eff81-dd00-4034-86c1-c538d0b2e8f8" providerId="ADAL" clId="{208C67CB-E8B6-426C-8C79-B1E26BCF4837}" dt="2024-12-18T09:02:03.663" v="726" actId="20577"/>
          <ac:spMkLst>
            <pc:docMk/>
            <pc:sldMk cId="4281851563" sldId="3594"/>
            <ac:spMk id="3" creationId="{162DC7A0-6545-3601-48B1-A2129D140664}"/>
          </ac:spMkLst>
        </pc:spChg>
      </pc:sldChg>
      <pc:sldChg chg="modSp mod">
        <pc:chgData name="Yaakov Stein" userId="aa8eff81-dd00-4034-86c1-c538d0b2e8f8" providerId="ADAL" clId="{208C67CB-E8B6-426C-8C79-B1E26BCF4837}" dt="2024-12-18T15:59:19.961" v="2713" actId="20577"/>
        <pc:sldMkLst>
          <pc:docMk/>
          <pc:sldMk cId="4126876772" sldId="3595"/>
        </pc:sldMkLst>
        <pc:spChg chg="mod">
          <ac:chgData name="Yaakov Stein" userId="aa8eff81-dd00-4034-86c1-c538d0b2e8f8" providerId="ADAL" clId="{208C67CB-E8B6-426C-8C79-B1E26BCF4837}" dt="2024-12-18T09:21:13.055" v="1626" actId="6549"/>
          <ac:spMkLst>
            <pc:docMk/>
            <pc:sldMk cId="4126876772" sldId="3595"/>
            <ac:spMk id="2" creationId="{0D0D2F37-3882-FFA5-0E74-BC21673E05F7}"/>
          </ac:spMkLst>
        </pc:spChg>
        <pc:spChg chg="mod">
          <ac:chgData name="Yaakov Stein" userId="aa8eff81-dd00-4034-86c1-c538d0b2e8f8" providerId="ADAL" clId="{208C67CB-E8B6-426C-8C79-B1E26BCF4837}" dt="2024-12-18T15:59:19.961" v="2713" actId="20577"/>
          <ac:spMkLst>
            <pc:docMk/>
            <pc:sldMk cId="4126876772" sldId="3595"/>
            <ac:spMk id="3" creationId="{AA63637D-EF4A-18FC-AAED-44745A95B57B}"/>
          </ac:spMkLst>
        </pc:spChg>
      </pc:sldChg>
      <pc:sldChg chg="modSp mod ord">
        <pc:chgData name="Yaakov Stein" userId="aa8eff81-dd00-4034-86c1-c538d0b2e8f8" providerId="ADAL" clId="{208C67CB-E8B6-426C-8C79-B1E26BCF4837}" dt="2024-12-18T09:19:39.958" v="1589" actId="20577"/>
        <pc:sldMkLst>
          <pc:docMk/>
          <pc:sldMk cId="1924799542" sldId="3596"/>
        </pc:sldMkLst>
        <pc:spChg chg="mod">
          <ac:chgData name="Yaakov Stein" userId="aa8eff81-dd00-4034-86c1-c538d0b2e8f8" providerId="ADAL" clId="{208C67CB-E8B6-426C-8C79-B1E26BCF4837}" dt="2024-12-18T09:11:47.508" v="1244" actId="20577"/>
          <ac:spMkLst>
            <pc:docMk/>
            <pc:sldMk cId="1924799542" sldId="3596"/>
            <ac:spMk id="2" creationId="{7BFD6F33-194C-24BE-9A4E-D85278A77872}"/>
          </ac:spMkLst>
        </pc:spChg>
        <pc:spChg chg="mod">
          <ac:chgData name="Yaakov Stein" userId="aa8eff81-dd00-4034-86c1-c538d0b2e8f8" providerId="ADAL" clId="{208C67CB-E8B6-426C-8C79-B1E26BCF4837}" dt="2024-12-18T09:19:39.958" v="1589" actId="20577"/>
          <ac:spMkLst>
            <pc:docMk/>
            <pc:sldMk cId="1924799542" sldId="3596"/>
            <ac:spMk id="3" creationId="{E4C9419D-35C5-037C-70E1-91B19F751179}"/>
          </ac:spMkLst>
        </pc:spChg>
        <pc:graphicFrameChg chg="mod ord">
          <ac:chgData name="Yaakov Stein" userId="aa8eff81-dd00-4034-86c1-c538d0b2e8f8" providerId="ADAL" clId="{208C67CB-E8B6-426C-8C79-B1E26BCF4837}" dt="2024-12-18T09:19:01.231" v="1543" actId="167"/>
          <ac:graphicFrameMkLst>
            <pc:docMk/>
            <pc:sldMk cId="1924799542" sldId="3596"/>
            <ac:graphicFrameMk id="4" creationId="{39B5EF45-2AAE-D535-BE34-CAD1C33DCEBE}"/>
          </ac:graphicFrameMkLst>
        </pc:graphicFrameChg>
      </pc:sldChg>
      <pc:sldChg chg="modSp del mod ord">
        <pc:chgData name="Yaakov Stein" userId="aa8eff81-dd00-4034-86c1-c538d0b2e8f8" providerId="ADAL" clId="{208C67CB-E8B6-426C-8C79-B1E26BCF4837}" dt="2024-12-18T09:30:36.007" v="2380" actId="47"/>
        <pc:sldMkLst>
          <pc:docMk/>
          <pc:sldMk cId="291635584" sldId="3597"/>
        </pc:sldMkLst>
        <pc:spChg chg="mod">
          <ac:chgData name="Yaakov Stein" userId="aa8eff81-dd00-4034-86c1-c538d0b2e8f8" providerId="ADAL" clId="{208C67CB-E8B6-426C-8C79-B1E26BCF4837}" dt="2024-12-18T09:25:12.817" v="2053" actId="20577"/>
          <ac:spMkLst>
            <pc:docMk/>
            <pc:sldMk cId="291635584" sldId="3597"/>
            <ac:spMk id="2" creationId="{6C19358F-F04B-0799-1DAB-6E8DF0347E7F}"/>
          </ac:spMkLst>
        </pc:spChg>
      </pc:sldChg>
      <pc:sldChg chg="del">
        <pc:chgData name="Yaakov Stein" userId="aa8eff81-dd00-4034-86c1-c538d0b2e8f8" providerId="ADAL" clId="{208C67CB-E8B6-426C-8C79-B1E26BCF4837}" dt="2024-12-18T09:31:25.120" v="2413" actId="47"/>
        <pc:sldMkLst>
          <pc:docMk/>
          <pc:sldMk cId="3219349265" sldId="3598"/>
        </pc:sldMkLst>
      </pc:sldChg>
      <pc:sldChg chg="modSp add mod">
        <pc:chgData name="Yaakov Stein" userId="aa8eff81-dd00-4034-86c1-c538d0b2e8f8" providerId="ADAL" clId="{208C67CB-E8B6-426C-8C79-B1E26BCF4837}" dt="2024-12-18T09:18:19.721" v="1516" actId="948"/>
        <pc:sldMkLst>
          <pc:docMk/>
          <pc:sldMk cId="499616354" sldId="3599"/>
        </pc:sldMkLst>
        <pc:spChg chg="mod">
          <ac:chgData name="Yaakov Stein" userId="aa8eff81-dd00-4034-86c1-c538d0b2e8f8" providerId="ADAL" clId="{208C67CB-E8B6-426C-8C79-B1E26BCF4837}" dt="2024-12-18T09:18:19.721" v="1516" actId="948"/>
          <ac:spMkLst>
            <pc:docMk/>
            <pc:sldMk cId="499616354" sldId="3599"/>
            <ac:spMk id="3" creationId="{C109DD69-084C-D710-8961-EA3D820090B7}"/>
          </ac:spMkLst>
        </pc:spChg>
      </pc:sldChg>
    </pc:docChg>
  </pc:docChgLst>
  <pc:docChgLst>
    <pc:chgData name="Itzik Kahana" userId="60bc1436-ed5a-4930-89a2-8a6e98b69158" providerId="ADAL" clId="{8517292E-4A6C-4AC9-9F1B-CAD614A8F492}"/>
    <pc:docChg chg="undo custSel addSld delSld modSld">
      <pc:chgData name="Itzik Kahana" userId="60bc1436-ed5a-4930-89a2-8a6e98b69158" providerId="ADAL" clId="{8517292E-4A6C-4AC9-9F1B-CAD614A8F492}" dt="2024-12-18T09:43:34.655" v="525" actId="14100"/>
      <pc:docMkLst>
        <pc:docMk/>
      </pc:docMkLst>
      <pc:sldChg chg="modSp add del mod">
        <pc:chgData name="Itzik Kahana" userId="60bc1436-ed5a-4930-89a2-8a6e98b69158" providerId="ADAL" clId="{8517292E-4A6C-4AC9-9F1B-CAD614A8F492}" dt="2024-11-30T21:15:21.348" v="92" actId="20577"/>
        <pc:sldMkLst>
          <pc:docMk/>
          <pc:sldMk cId="3048333330" sldId="2723"/>
        </pc:sldMkLst>
        <pc:spChg chg="mod">
          <ac:chgData name="Itzik Kahana" userId="60bc1436-ed5a-4930-89a2-8a6e98b69158" providerId="ADAL" clId="{8517292E-4A6C-4AC9-9F1B-CAD614A8F492}" dt="2024-11-30T21:15:21.348" v="92" actId="20577"/>
          <ac:spMkLst>
            <pc:docMk/>
            <pc:sldMk cId="3048333330" sldId="2723"/>
            <ac:spMk id="2" creationId="{B08B080A-1F93-CBB1-840D-DD05C99C254F}"/>
          </ac:spMkLst>
        </pc:spChg>
        <pc:spChg chg="mod">
          <ac:chgData name="Itzik Kahana" userId="60bc1436-ed5a-4930-89a2-8a6e98b69158" providerId="ADAL" clId="{8517292E-4A6C-4AC9-9F1B-CAD614A8F492}" dt="2024-11-30T21:13:16.748" v="4" actId="255"/>
          <ac:spMkLst>
            <pc:docMk/>
            <pc:sldMk cId="3048333330" sldId="2723"/>
            <ac:spMk id="9" creationId="{2BA746DF-EC4C-488C-853A-AC4497583AA0}"/>
          </ac:spMkLst>
        </pc:spChg>
      </pc:sldChg>
      <pc:sldChg chg="delSp add mod">
        <pc:chgData name="Itzik Kahana" userId="60bc1436-ed5a-4930-89a2-8a6e98b69158" providerId="ADAL" clId="{8517292E-4A6C-4AC9-9F1B-CAD614A8F492}" dt="2024-11-30T22:37:01.648" v="521" actId="478"/>
        <pc:sldMkLst>
          <pc:docMk/>
          <pc:sldMk cId="381891951" sldId="3572"/>
        </pc:sldMkLst>
      </pc:sldChg>
      <pc:sldChg chg="modSp add mod">
        <pc:chgData name="Itzik Kahana" userId="60bc1436-ed5a-4930-89a2-8a6e98b69158" providerId="ADAL" clId="{8517292E-4A6C-4AC9-9F1B-CAD614A8F492}" dt="2024-11-30T21:33:25.829" v="185" actId="255"/>
        <pc:sldMkLst>
          <pc:docMk/>
          <pc:sldMk cId="363023407" sldId="3593"/>
        </pc:sldMkLst>
      </pc:sldChg>
      <pc:sldChg chg="modSp add mod">
        <pc:chgData name="Itzik Kahana" userId="60bc1436-ed5a-4930-89a2-8a6e98b69158" providerId="ADAL" clId="{8517292E-4A6C-4AC9-9F1B-CAD614A8F492}" dt="2024-11-30T22:24:15.696" v="455" actId="255"/>
        <pc:sldMkLst>
          <pc:docMk/>
          <pc:sldMk cId="4281851563" sldId="3594"/>
        </pc:sldMkLst>
        <pc:spChg chg="mod">
          <ac:chgData name="Itzik Kahana" userId="60bc1436-ed5a-4930-89a2-8a6e98b69158" providerId="ADAL" clId="{8517292E-4A6C-4AC9-9F1B-CAD614A8F492}" dt="2024-11-30T21:43:03.781" v="187"/>
          <ac:spMkLst>
            <pc:docMk/>
            <pc:sldMk cId="4281851563" sldId="3594"/>
            <ac:spMk id="2" creationId="{DB0F61A4-D7C6-6E16-A328-D53F9BD9D2B2}"/>
          </ac:spMkLst>
        </pc:spChg>
        <pc:spChg chg="mod">
          <ac:chgData name="Itzik Kahana" userId="60bc1436-ed5a-4930-89a2-8a6e98b69158" providerId="ADAL" clId="{8517292E-4A6C-4AC9-9F1B-CAD614A8F492}" dt="2024-11-30T22:24:15.696" v="455" actId="255"/>
          <ac:spMkLst>
            <pc:docMk/>
            <pc:sldMk cId="4281851563" sldId="3594"/>
            <ac:spMk id="3" creationId="{162DC7A0-6545-3601-48B1-A2129D140664}"/>
          </ac:spMkLst>
        </pc:spChg>
      </pc:sldChg>
      <pc:sldChg chg="addSp modSp add mod">
        <pc:chgData name="Itzik Kahana" userId="60bc1436-ed5a-4930-89a2-8a6e98b69158" providerId="ADAL" clId="{8517292E-4A6C-4AC9-9F1B-CAD614A8F492}" dt="2024-12-18T09:43:34.655" v="525" actId="14100"/>
        <pc:sldMkLst>
          <pc:docMk/>
          <pc:sldMk cId="4126876772" sldId="3595"/>
        </pc:sldMkLst>
        <pc:spChg chg="mod">
          <ac:chgData name="Itzik Kahana" userId="60bc1436-ed5a-4930-89a2-8a6e98b69158" providerId="ADAL" clId="{8517292E-4A6C-4AC9-9F1B-CAD614A8F492}" dt="2024-11-30T21:51:34.997" v="226"/>
          <ac:spMkLst>
            <pc:docMk/>
            <pc:sldMk cId="4126876772" sldId="3595"/>
            <ac:spMk id="2" creationId="{0D0D2F37-3882-FFA5-0E74-BC21673E05F7}"/>
          </ac:spMkLst>
        </pc:spChg>
        <pc:spChg chg="mod">
          <ac:chgData name="Itzik Kahana" userId="60bc1436-ed5a-4930-89a2-8a6e98b69158" providerId="ADAL" clId="{8517292E-4A6C-4AC9-9F1B-CAD614A8F492}" dt="2024-11-30T21:57:39.119" v="321" actId="255"/>
          <ac:spMkLst>
            <pc:docMk/>
            <pc:sldMk cId="4126876772" sldId="3595"/>
            <ac:spMk id="3" creationId="{AA63637D-EF4A-18FC-AAED-44745A95B57B}"/>
          </ac:spMkLst>
        </pc:spChg>
        <pc:picChg chg="add mod">
          <ac:chgData name="Itzik Kahana" userId="60bc1436-ed5a-4930-89a2-8a6e98b69158" providerId="ADAL" clId="{8517292E-4A6C-4AC9-9F1B-CAD614A8F492}" dt="2024-12-18T09:43:34.655" v="525" actId="14100"/>
          <ac:picMkLst>
            <pc:docMk/>
            <pc:sldMk cId="4126876772" sldId="3595"/>
            <ac:picMk id="5" creationId="{5A26E93B-4017-EC59-CFF7-6018B5B2806E}"/>
          </ac:picMkLst>
        </pc:picChg>
      </pc:sldChg>
      <pc:sldChg chg="addSp modSp add mod">
        <pc:chgData name="Itzik Kahana" userId="60bc1436-ed5a-4930-89a2-8a6e98b69158" providerId="ADAL" clId="{8517292E-4A6C-4AC9-9F1B-CAD614A8F492}" dt="2024-12-18T07:36:44.347" v="522" actId="20577"/>
        <pc:sldMkLst>
          <pc:docMk/>
          <pc:sldMk cId="1924799542" sldId="3596"/>
        </pc:sldMkLst>
        <pc:spChg chg="mod">
          <ac:chgData name="Itzik Kahana" userId="60bc1436-ed5a-4930-89a2-8a6e98b69158" providerId="ADAL" clId="{8517292E-4A6C-4AC9-9F1B-CAD614A8F492}" dt="2024-11-30T22:13:08.747" v="376"/>
          <ac:spMkLst>
            <pc:docMk/>
            <pc:sldMk cId="1924799542" sldId="3596"/>
            <ac:spMk id="2" creationId="{7BFD6F33-194C-24BE-9A4E-D85278A77872}"/>
          </ac:spMkLst>
        </pc:spChg>
        <pc:spChg chg="mod">
          <ac:chgData name="Itzik Kahana" userId="60bc1436-ed5a-4930-89a2-8a6e98b69158" providerId="ADAL" clId="{8517292E-4A6C-4AC9-9F1B-CAD614A8F492}" dt="2024-12-18T07:36:44.347" v="522" actId="20577"/>
          <ac:spMkLst>
            <pc:docMk/>
            <pc:sldMk cId="1924799542" sldId="3596"/>
            <ac:spMk id="3" creationId="{E4C9419D-35C5-037C-70E1-91B19F751179}"/>
          </ac:spMkLst>
        </pc:spChg>
        <pc:graphicFrameChg chg="add mod">
          <ac:chgData name="Itzik Kahana" userId="60bc1436-ed5a-4930-89a2-8a6e98b69158" providerId="ADAL" clId="{8517292E-4A6C-4AC9-9F1B-CAD614A8F492}" dt="2024-11-30T22:17:13.937" v="417" actId="1076"/>
          <ac:graphicFrameMkLst>
            <pc:docMk/>
            <pc:sldMk cId="1924799542" sldId="3596"/>
            <ac:graphicFrameMk id="4" creationId="{39B5EF45-2AAE-D535-BE34-CAD1C33DCEBE}"/>
          </ac:graphicFrameMkLst>
        </pc:graphicFrameChg>
      </pc:sldChg>
      <pc:sldChg chg="addSp delSp modSp add mod">
        <pc:chgData name="Itzik Kahana" userId="60bc1436-ed5a-4930-89a2-8a6e98b69158" providerId="ADAL" clId="{8517292E-4A6C-4AC9-9F1B-CAD614A8F492}" dt="2024-11-30T22:20:39.924" v="445" actId="1076"/>
        <pc:sldMkLst>
          <pc:docMk/>
          <pc:sldMk cId="291635584" sldId="3597"/>
        </pc:sldMkLst>
      </pc:sldChg>
      <pc:sldChg chg="delSp modSp add mod">
        <pc:chgData name="Itzik Kahana" userId="60bc1436-ed5a-4930-89a2-8a6e98b69158" providerId="ADAL" clId="{8517292E-4A6C-4AC9-9F1B-CAD614A8F492}" dt="2024-11-30T22:36:37.111" v="519" actId="255"/>
        <pc:sldMkLst>
          <pc:docMk/>
          <pc:sldMk cId="3219349265" sldId="3598"/>
        </pc:sldMkLst>
      </pc:sldChg>
    </pc:docChg>
  </pc:docChgLst>
  <pc:docChgLst>
    <pc:chgData name="Yaakov Stein" userId="S::ystein@allot.com::aa8eff81-dd00-4034-86c1-c538d0b2e8f8" providerId="AD" clId="Web-{92AF1720-EE2F-114C-141C-F9FEF2F0864C}"/>
    <pc:docChg chg="modSld">
      <pc:chgData name="Yaakov Stein" userId="S::ystein@allot.com::aa8eff81-dd00-4034-86c1-c538d0b2e8f8" providerId="AD" clId="Web-{92AF1720-EE2F-114C-141C-F9FEF2F0864C}" dt="2024-12-18T08:44:06.041" v="7" actId="20577"/>
      <pc:docMkLst>
        <pc:docMk/>
      </pc:docMkLst>
      <pc:sldChg chg="modSp">
        <pc:chgData name="Yaakov Stein" userId="S::ystein@allot.com::aa8eff81-dd00-4034-86c1-c538d0b2e8f8" providerId="AD" clId="Web-{92AF1720-EE2F-114C-141C-F9FEF2F0864C}" dt="2024-12-18T08:44:06.041" v="7" actId="20577"/>
        <pc:sldMkLst>
          <pc:docMk/>
          <pc:sldMk cId="3048333330" sldId="2723"/>
        </pc:sldMkLst>
        <pc:spChg chg="mod">
          <ac:chgData name="Yaakov Stein" userId="S::ystein@allot.com::aa8eff81-dd00-4034-86c1-c538d0b2e8f8" providerId="AD" clId="Web-{92AF1720-EE2F-114C-141C-F9FEF2F0864C}" dt="2024-12-18T08:44:06.041" v="7" actId="20577"/>
          <ac:spMkLst>
            <pc:docMk/>
            <pc:sldMk cId="3048333330" sldId="2723"/>
            <ac:spMk id="2" creationId="{B08B080A-1F93-CBB1-840D-DD05C99C254F}"/>
          </ac:spMkLst>
        </pc:spChg>
        <pc:spChg chg="mod">
          <ac:chgData name="Yaakov Stein" userId="S::ystein@allot.com::aa8eff81-dd00-4034-86c1-c538d0b2e8f8" providerId="AD" clId="Web-{92AF1720-EE2F-114C-141C-F9FEF2F0864C}" dt="2024-12-18T08:43:52.071" v="5" actId="1076"/>
          <ac:spMkLst>
            <pc:docMk/>
            <pc:sldMk cId="3048333330" sldId="2723"/>
            <ac:spMk id="9" creationId="{2BA746DF-EC4C-488C-853A-AC4497583AA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741AC6-1949-46FE-A20F-1F58EF9E9913}" type="datetimeFigureOut">
              <a:rPr lang="en-US" smtClean="0"/>
              <a:t>12/18/2024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C49BB9-8D21-48FD-8FDF-634C9F3501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531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C49BB9-8D21-48FD-8FDF-634C9F35016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560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C49BB9-8D21-48FD-8FDF-634C9F35016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7635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hello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C49BB9-8D21-48FD-8FDF-634C9F35016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873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05FD04-E3E1-F940-E48E-746326B64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98479D-B4F4-1986-88B1-87DA589EE2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2E4750-E6C8-17FB-0037-AFD2B33E65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hello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366F6F-0E18-1942-3B9D-6CD671DD14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C49BB9-8D21-48FD-8FDF-634C9F35016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33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98CC38EE-BA3A-4703-9FFA-330106D2B4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Freeform 20">
            <a:extLst>
              <a:ext uri="{FF2B5EF4-FFF2-40B4-BE49-F238E27FC236}">
                <a16:creationId xmlns:a16="http://schemas.microsoft.com/office/drawing/2014/main" id="{0AD6C992-E61B-411D-BBB1-2F8556904817}"/>
              </a:ext>
            </a:extLst>
          </p:cNvPr>
          <p:cNvSpPr/>
          <p:nvPr userDrawn="1"/>
        </p:nvSpPr>
        <p:spPr>
          <a:xfrm>
            <a:off x="3051516" y="448263"/>
            <a:ext cx="6063916" cy="6038753"/>
          </a:xfrm>
          <a:custGeom>
            <a:avLst/>
            <a:gdLst>
              <a:gd name="connsiteX0" fmla="*/ 2087033 w 4174068"/>
              <a:gd name="connsiteY0" fmla="*/ 598449 h 4387634"/>
              <a:gd name="connsiteX1" fmla="*/ 569319 w 4174068"/>
              <a:gd name="connsiteY1" fmla="*/ 2193817 h 4387634"/>
              <a:gd name="connsiteX2" fmla="*/ 2087033 w 4174068"/>
              <a:gd name="connsiteY2" fmla="*/ 3789185 h 4387634"/>
              <a:gd name="connsiteX3" fmla="*/ 3604747 w 4174068"/>
              <a:gd name="connsiteY3" fmla="*/ 2193817 h 4387634"/>
              <a:gd name="connsiteX4" fmla="*/ 2087033 w 4174068"/>
              <a:gd name="connsiteY4" fmla="*/ 598449 h 4387634"/>
              <a:gd name="connsiteX5" fmla="*/ 2087034 w 4174068"/>
              <a:gd name="connsiteY5" fmla="*/ 0 h 4387634"/>
              <a:gd name="connsiteX6" fmla="*/ 4174068 w 4174068"/>
              <a:gd name="connsiteY6" fmla="*/ 2193817 h 4387634"/>
              <a:gd name="connsiteX7" fmla="*/ 2087034 w 4174068"/>
              <a:gd name="connsiteY7" fmla="*/ 4387634 h 4387634"/>
              <a:gd name="connsiteX8" fmla="*/ 0 w 4174068"/>
              <a:gd name="connsiteY8" fmla="*/ 2193817 h 4387634"/>
              <a:gd name="connsiteX9" fmla="*/ 2087034 w 4174068"/>
              <a:gd name="connsiteY9" fmla="*/ 0 h 4387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74068" h="4387634">
                <a:moveTo>
                  <a:pt x="2087033" y="598449"/>
                </a:moveTo>
                <a:cubicBezTo>
                  <a:pt x="1248823" y="598449"/>
                  <a:pt x="569319" y="1312720"/>
                  <a:pt x="569319" y="2193817"/>
                </a:cubicBezTo>
                <a:cubicBezTo>
                  <a:pt x="569319" y="3074914"/>
                  <a:pt x="1248823" y="3789185"/>
                  <a:pt x="2087033" y="3789185"/>
                </a:cubicBezTo>
                <a:cubicBezTo>
                  <a:pt x="2925243" y="3789185"/>
                  <a:pt x="3604747" y="3074914"/>
                  <a:pt x="3604747" y="2193817"/>
                </a:cubicBezTo>
                <a:cubicBezTo>
                  <a:pt x="3604747" y="1312720"/>
                  <a:pt x="2925243" y="598449"/>
                  <a:pt x="2087033" y="598449"/>
                </a:cubicBezTo>
                <a:close/>
                <a:moveTo>
                  <a:pt x="2087034" y="0"/>
                </a:moveTo>
                <a:cubicBezTo>
                  <a:pt x="3239671" y="0"/>
                  <a:pt x="4174068" y="982205"/>
                  <a:pt x="4174068" y="2193817"/>
                </a:cubicBezTo>
                <a:cubicBezTo>
                  <a:pt x="4174068" y="3405429"/>
                  <a:pt x="3239671" y="4387634"/>
                  <a:pt x="2087034" y="4387634"/>
                </a:cubicBezTo>
                <a:cubicBezTo>
                  <a:pt x="934397" y="4387634"/>
                  <a:pt x="0" y="3405429"/>
                  <a:pt x="0" y="2193817"/>
                </a:cubicBezTo>
                <a:cubicBezTo>
                  <a:pt x="0" y="982205"/>
                  <a:pt x="934397" y="0"/>
                  <a:pt x="2087034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78000"/>
                </a:schemeClr>
              </a:gs>
              <a:gs pos="100000">
                <a:schemeClr val="accent2">
                  <a:alpha val="73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E24E5C62-37AD-4809-8506-3CE1D22A5AA9}"/>
              </a:ext>
            </a:extLst>
          </p:cNvPr>
          <p:cNvSpPr/>
          <p:nvPr userDrawn="1"/>
        </p:nvSpPr>
        <p:spPr>
          <a:xfrm>
            <a:off x="3881535" y="1284275"/>
            <a:ext cx="4404049" cy="4366727"/>
          </a:xfrm>
          <a:prstGeom prst="ellipse">
            <a:avLst/>
          </a:prstGeom>
          <a:solidFill>
            <a:schemeClr val="tx1"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1B3D63E-A74A-428B-84F2-3B87F797ECF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7415" y="451495"/>
            <a:ext cx="1292353" cy="717974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47F7B3AD-FA20-4387-8930-AFD00DE6C74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29004" y="2891520"/>
            <a:ext cx="3484563" cy="1334490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4000" b="1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 sz="4000"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sz="4000"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sz="4000"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sz="40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2601813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DC540849-5618-E344-9C55-BCCE63C549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809488" y="6356350"/>
            <a:ext cx="5730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19E9396C-D1F4-44E4-876F-7C581D145044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67604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opic_M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3102486-5F30-5D45-81A3-26C40085B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029" y="365125"/>
            <a:ext cx="11117943" cy="713867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74BDB74-0C6B-4244-BC1B-C786A077C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09488" y="6356350"/>
            <a:ext cx="573024" cy="365125"/>
          </a:xfrm>
          <a:prstGeom prst="rect">
            <a:avLst/>
          </a:prstGeom>
        </p:spPr>
        <p:txBody>
          <a:bodyPr/>
          <a:lstStyle/>
          <a:p>
            <a:fld id="{19E9396C-D1F4-44E4-876F-7C581D145044}" type="slidenum">
              <a:rPr lang="he-IL" smtClean="0"/>
              <a:t>‹#›</a:t>
            </a:fld>
            <a:endParaRPr lang="he-IL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A13037-29B1-47FC-93BA-E797A833A2F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7650" y="1313645"/>
            <a:ext cx="11157322" cy="482957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buFontTx/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589499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Topic_Main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23102486-5F30-5D45-81A3-26C40085B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029" y="365125"/>
            <a:ext cx="11117943" cy="713867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164863D-A9E5-C144-980C-C94ED875C2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36575" y="1160037"/>
            <a:ext cx="11118850" cy="813729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7C726A7-FC73-427D-8E99-26991152E545}"/>
              </a:ext>
            </a:extLst>
          </p:cNvPr>
          <p:cNvSpPr txBox="1">
            <a:spLocks/>
          </p:cNvSpPr>
          <p:nvPr userDrawn="1"/>
        </p:nvSpPr>
        <p:spPr>
          <a:xfrm>
            <a:off x="5809488" y="6356350"/>
            <a:ext cx="5730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he-I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9E9396C-D1F4-44E4-876F-7C581D145044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30766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EF5CD8-59AD-46EF-BF43-CBB13BD027C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Freeform 20">
            <a:extLst>
              <a:ext uri="{FF2B5EF4-FFF2-40B4-BE49-F238E27FC236}">
                <a16:creationId xmlns:a16="http://schemas.microsoft.com/office/drawing/2014/main" id="{903E2CA2-7025-40A4-856D-4D835C0946A7}"/>
              </a:ext>
            </a:extLst>
          </p:cNvPr>
          <p:cNvSpPr/>
          <p:nvPr userDrawn="1"/>
        </p:nvSpPr>
        <p:spPr>
          <a:xfrm>
            <a:off x="3051516" y="448263"/>
            <a:ext cx="6063916" cy="6038753"/>
          </a:xfrm>
          <a:custGeom>
            <a:avLst/>
            <a:gdLst>
              <a:gd name="connsiteX0" fmla="*/ 2087033 w 4174068"/>
              <a:gd name="connsiteY0" fmla="*/ 598449 h 4387634"/>
              <a:gd name="connsiteX1" fmla="*/ 569319 w 4174068"/>
              <a:gd name="connsiteY1" fmla="*/ 2193817 h 4387634"/>
              <a:gd name="connsiteX2" fmla="*/ 2087033 w 4174068"/>
              <a:gd name="connsiteY2" fmla="*/ 3789185 h 4387634"/>
              <a:gd name="connsiteX3" fmla="*/ 3604747 w 4174068"/>
              <a:gd name="connsiteY3" fmla="*/ 2193817 h 4387634"/>
              <a:gd name="connsiteX4" fmla="*/ 2087033 w 4174068"/>
              <a:gd name="connsiteY4" fmla="*/ 598449 h 4387634"/>
              <a:gd name="connsiteX5" fmla="*/ 2087034 w 4174068"/>
              <a:gd name="connsiteY5" fmla="*/ 0 h 4387634"/>
              <a:gd name="connsiteX6" fmla="*/ 4174068 w 4174068"/>
              <a:gd name="connsiteY6" fmla="*/ 2193817 h 4387634"/>
              <a:gd name="connsiteX7" fmla="*/ 2087034 w 4174068"/>
              <a:gd name="connsiteY7" fmla="*/ 4387634 h 4387634"/>
              <a:gd name="connsiteX8" fmla="*/ 0 w 4174068"/>
              <a:gd name="connsiteY8" fmla="*/ 2193817 h 4387634"/>
              <a:gd name="connsiteX9" fmla="*/ 2087034 w 4174068"/>
              <a:gd name="connsiteY9" fmla="*/ 0 h 4387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74068" h="4387634">
                <a:moveTo>
                  <a:pt x="2087033" y="598449"/>
                </a:moveTo>
                <a:cubicBezTo>
                  <a:pt x="1248823" y="598449"/>
                  <a:pt x="569319" y="1312720"/>
                  <a:pt x="569319" y="2193817"/>
                </a:cubicBezTo>
                <a:cubicBezTo>
                  <a:pt x="569319" y="3074914"/>
                  <a:pt x="1248823" y="3789185"/>
                  <a:pt x="2087033" y="3789185"/>
                </a:cubicBezTo>
                <a:cubicBezTo>
                  <a:pt x="2925243" y="3789185"/>
                  <a:pt x="3604747" y="3074914"/>
                  <a:pt x="3604747" y="2193817"/>
                </a:cubicBezTo>
                <a:cubicBezTo>
                  <a:pt x="3604747" y="1312720"/>
                  <a:pt x="2925243" y="598449"/>
                  <a:pt x="2087033" y="598449"/>
                </a:cubicBezTo>
                <a:close/>
                <a:moveTo>
                  <a:pt x="2087034" y="0"/>
                </a:moveTo>
                <a:cubicBezTo>
                  <a:pt x="3239671" y="0"/>
                  <a:pt x="4174068" y="982205"/>
                  <a:pt x="4174068" y="2193817"/>
                </a:cubicBezTo>
                <a:cubicBezTo>
                  <a:pt x="4174068" y="3405429"/>
                  <a:pt x="3239671" y="4387634"/>
                  <a:pt x="2087034" y="4387634"/>
                </a:cubicBezTo>
                <a:cubicBezTo>
                  <a:pt x="934397" y="4387634"/>
                  <a:pt x="0" y="3405429"/>
                  <a:pt x="0" y="2193817"/>
                </a:cubicBezTo>
                <a:cubicBezTo>
                  <a:pt x="0" y="982205"/>
                  <a:pt x="934397" y="0"/>
                  <a:pt x="2087034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78000"/>
                </a:schemeClr>
              </a:gs>
              <a:gs pos="100000">
                <a:schemeClr val="accent2">
                  <a:alpha val="73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6B38A93-C3A2-49F3-ADC8-5DD8487A73F7}"/>
              </a:ext>
            </a:extLst>
          </p:cNvPr>
          <p:cNvSpPr/>
          <p:nvPr userDrawn="1"/>
        </p:nvSpPr>
        <p:spPr>
          <a:xfrm>
            <a:off x="3881535" y="1284275"/>
            <a:ext cx="4404049" cy="4366727"/>
          </a:xfrm>
          <a:prstGeom prst="ellipse">
            <a:avLst/>
          </a:prstGeom>
          <a:solidFill>
            <a:schemeClr val="tx2">
              <a:lumMod val="75000"/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35FE26-5BFA-4A85-8D38-B4654B6B02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7415" y="451495"/>
            <a:ext cx="1292353" cy="71797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EF413BB-D6C7-C2E2-D43A-B954813A5AC5}"/>
              </a:ext>
            </a:extLst>
          </p:cNvPr>
          <p:cNvSpPr txBox="1"/>
          <p:nvPr userDrawn="1"/>
        </p:nvSpPr>
        <p:spPr>
          <a:xfrm>
            <a:off x="4195493" y="2921168"/>
            <a:ext cx="3978876" cy="1015663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6000">
                <a:solidFill>
                  <a:schemeClr val="bg1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0472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2"/>
          <p:cNvSpPr/>
          <p:nvPr userDrawn="1"/>
        </p:nvSpPr>
        <p:spPr>
          <a:xfrm>
            <a:off x="0" y="1004419"/>
            <a:ext cx="12192000" cy="5112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sz="1800"/>
          </a:p>
        </p:txBody>
      </p:sp>
      <p:sp>
        <p:nvSpPr>
          <p:cNvPr id="5" name="Rectangle 5"/>
          <p:cNvSpPr/>
          <p:nvPr userDrawn="1"/>
        </p:nvSpPr>
        <p:spPr>
          <a:xfrm>
            <a:off x="1" y="1316039"/>
            <a:ext cx="239713" cy="48006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6" name="Rectangle 5"/>
          <p:cNvSpPr/>
          <p:nvPr userDrawn="1"/>
        </p:nvSpPr>
        <p:spPr>
          <a:xfrm>
            <a:off x="1" y="209549"/>
            <a:ext cx="239713" cy="112553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360" y="178166"/>
            <a:ext cx="11617292" cy="586541"/>
          </a:xfrm>
        </p:spPr>
        <p:txBody>
          <a:bodyPr>
            <a:normAutofit/>
          </a:bodyPr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335361" y="1004420"/>
            <a:ext cx="11617291" cy="51122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E3D0E-52C2-4FE9-815A-ED37CDEF13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167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2000"/>
            </a:lvl1pPr>
            <a:lvl2pPr>
              <a:lnSpc>
                <a:spcPct val="100000"/>
              </a:lnSpc>
              <a:spcBef>
                <a:spcPts val="600"/>
              </a:spcBef>
              <a:defRPr sz="2000"/>
            </a:lvl2pPr>
            <a:lvl3pPr>
              <a:lnSpc>
                <a:spcPct val="100000"/>
              </a:lnSpc>
              <a:spcBef>
                <a:spcPts val="600"/>
              </a:spcBef>
              <a:defRPr/>
            </a:lvl3pPr>
            <a:lvl4pPr>
              <a:lnSpc>
                <a:spcPct val="100000"/>
              </a:lnSpc>
              <a:spcBef>
                <a:spcPts val="600"/>
              </a:spcBef>
              <a:defRPr/>
            </a:lvl4pPr>
            <a:lvl5pPr>
              <a:lnSpc>
                <a:spcPct val="100000"/>
              </a:lnSpc>
              <a:spcBef>
                <a:spcPts val="600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Y(J)S   DSP     Slide </a:t>
            </a:r>
            <a:fld id="{C61314C7-C31C-4AF5-ACEE-36E1E89E86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364345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3B747B-967A-4047-8CC7-E5929E0B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513" y="365125"/>
            <a:ext cx="11117943" cy="7138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B95EE6-C394-4D69-A58B-A4E22E787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513" y="1283200"/>
            <a:ext cx="11117943" cy="4893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AA66128-D3F9-2D40-BF45-AB9AFB92B825}"/>
              </a:ext>
            </a:extLst>
          </p:cNvPr>
          <p:cNvGrpSpPr/>
          <p:nvPr userDrawn="1"/>
        </p:nvGrpSpPr>
        <p:grpSpPr>
          <a:xfrm>
            <a:off x="511786" y="6383912"/>
            <a:ext cx="553914" cy="237915"/>
            <a:chOff x="591788" y="6358930"/>
            <a:chExt cx="507376" cy="217927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D6772B00-94D7-1E43-8B05-1F4252D94C10}"/>
                </a:ext>
              </a:extLst>
            </p:cNvPr>
            <p:cNvSpPr/>
            <p:nvPr/>
          </p:nvSpPr>
          <p:spPr>
            <a:xfrm>
              <a:off x="758959" y="6358930"/>
              <a:ext cx="34669" cy="215217"/>
            </a:xfrm>
            <a:custGeom>
              <a:avLst/>
              <a:gdLst>
                <a:gd name="connsiteX0" fmla="*/ 0 w 34668"/>
                <a:gd name="connsiteY0" fmla="*/ 0 h 215217"/>
                <a:gd name="connsiteX1" fmla="*/ 35573 w 34668"/>
                <a:gd name="connsiteY1" fmla="*/ 0 h 215217"/>
                <a:gd name="connsiteX2" fmla="*/ 35573 w 34668"/>
                <a:gd name="connsiteY2" fmla="*/ 215368 h 215217"/>
                <a:gd name="connsiteX3" fmla="*/ 0 w 34668"/>
                <a:gd name="connsiteY3" fmla="*/ 215368 h 215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668" h="215217">
                  <a:moveTo>
                    <a:pt x="0" y="0"/>
                  </a:moveTo>
                  <a:lnTo>
                    <a:pt x="35573" y="0"/>
                  </a:lnTo>
                  <a:lnTo>
                    <a:pt x="35573" y="215368"/>
                  </a:lnTo>
                  <a:lnTo>
                    <a:pt x="0" y="215368"/>
                  </a:lnTo>
                  <a:close/>
                </a:path>
              </a:pathLst>
            </a:custGeom>
            <a:solidFill>
              <a:srgbClr val="4C4D4D"/>
            </a:solidFill>
            <a:ln w="14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B2D33648-49C9-AC42-B81E-B9E3346D71FE}"/>
                </a:ext>
              </a:extLst>
            </p:cNvPr>
            <p:cNvSpPr/>
            <p:nvPr/>
          </p:nvSpPr>
          <p:spPr>
            <a:xfrm>
              <a:off x="814279" y="6358930"/>
              <a:ext cx="34669" cy="215217"/>
            </a:xfrm>
            <a:custGeom>
              <a:avLst/>
              <a:gdLst>
                <a:gd name="connsiteX0" fmla="*/ 0 w 34668"/>
                <a:gd name="connsiteY0" fmla="*/ 0 h 215217"/>
                <a:gd name="connsiteX1" fmla="*/ 35573 w 34668"/>
                <a:gd name="connsiteY1" fmla="*/ 0 h 215217"/>
                <a:gd name="connsiteX2" fmla="*/ 35573 w 34668"/>
                <a:gd name="connsiteY2" fmla="*/ 215368 h 215217"/>
                <a:gd name="connsiteX3" fmla="*/ 0 w 34668"/>
                <a:gd name="connsiteY3" fmla="*/ 215368 h 215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668" h="215217">
                  <a:moveTo>
                    <a:pt x="0" y="0"/>
                  </a:moveTo>
                  <a:lnTo>
                    <a:pt x="35573" y="0"/>
                  </a:lnTo>
                  <a:lnTo>
                    <a:pt x="35573" y="215368"/>
                  </a:lnTo>
                  <a:lnTo>
                    <a:pt x="0" y="215368"/>
                  </a:lnTo>
                  <a:close/>
                </a:path>
              </a:pathLst>
            </a:custGeom>
            <a:solidFill>
              <a:srgbClr val="4C4D4D"/>
            </a:solidFill>
            <a:ln w="14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DE115179-5D2F-654A-855E-E548A20069DA}"/>
                </a:ext>
              </a:extLst>
            </p:cNvPr>
            <p:cNvSpPr/>
            <p:nvPr/>
          </p:nvSpPr>
          <p:spPr>
            <a:xfrm>
              <a:off x="863568" y="6426355"/>
              <a:ext cx="150733" cy="150502"/>
            </a:xfrm>
            <a:custGeom>
              <a:avLst/>
              <a:gdLst>
                <a:gd name="connsiteX0" fmla="*/ 129631 w 150733"/>
                <a:gd name="connsiteY0" fmla="*/ 21672 h 150501"/>
                <a:gd name="connsiteX1" fmla="*/ 75517 w 150733"/>
                <a:gd name="connsiteY1" fmla="*/ 0 h 150501"/>
                <a:gd name="connsiteX2" fmla="*/ 21404 w 150733"/>
                <a:gd name="connsiteY2" fmla="*/ 21672 h 150501"/>
                <a:gd name="connsiteX3" fmla="*/ 0 w 150733"/>
                <a:gd name="connsiteY3" fmla="*/ 75853 h 150501"/>
                <a:gd name="connsiteX4" fmla="*/ 21404 w 150733"/>
                <a:gd name="connsiteY4" fmla="*/ 130033 h 150501"/>
                <a:gd name="connsiteX5" fmla="*/ 75517 w 150733"/>
                <a:gd name="connsiteY5" fmla="*/ 151706 h 150501"/>
                <a:gd name="connsiteX6" fmla="*/ 129631 w 150733"/>
                <a:gd name="connsiteY6" fmla="*/ 130033 h 150501"/>
                <a:gd name="connsiteX7" fmla="*/ 151186 w 150733"/>
                <a:gd name="connsiteY7" fmla="*/ 75853 h 150501"/>
                <a:gd name="connsiteX8" fmla="*/ 129631 w 150733"/>
                <a:gd name="connsiteY8" fmla="*/ 21672 h 150501"/>
                <a:gd name="connsiteX9" fmla="*/ 75517 w 150733"/>
                <a:gd name="connsiteY9" fmla="*/ 117692 h 150501"/>
                <a:gd name="connsiteX10" fmla="*/ 36327 w 150733"/>
                <a:gd name="connsiteY10" fmla="*/ 75853 h 150501"/>
                <a:gd name="connsiteX11" fmla="*/ 75517 w 150733"/>
                <a:gd name="connsiteY11" fmla="*/ 34013 h 150501"/>
                <a:gd name="connsiteX12" fmla="*/ 114859 w 150733"/>
                <a:gd name="connsiteY12" fmla="*/ 75853 h 150501"/>
                <a:gd name="connsiteX13" fmla="*/ 75517 w 150733"/>
                <a:gd name="connsiteY13" fmla="*/ 117692 h 150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50733" h="150501">
                  <a:moveTo>
                    <a:pt x="129631" y="21672"/>
                  </a:moveTo>
                  <a:cubicBezTo>
                    <a:pt x="115763" y="7676"/>
                    <a:pt x="96469" y="0"/>
                    <a:pt x="75517" y="0"/>
                  </a:cubicBezTo>
                  <a:cubicBezTo>
                    <a:pt x="54565" y="0"/>
                    <a:pt x="35272" y="7676"/>
                    <a:pt x="21404" y="21672"/>
                  </a:cubicBezTo>
                  <a:cubicBezTo>
                    <a:pt x="7537" y="35669"/>
                    <a:pt x="0" y="54783"/>
                    <a:pt x="0" y="75853"/>
                  </a:cubicBezTo>
                  <a:cubicBezTo>
                    <a:pt x="0" y="96923"/>
                    <a:pt x="7687" y="116187"/>
                    <a:pt x="21404" y="130033"/>
                  </a:cubicBezTo>
                  <a:cubicBezTo>
                    <a:pt x="35121" y="143880"/>
                    <a:pt x="54415" y="151706"/>
                    <a:pt x="75517" y="151706"/>
                  </a:cubicBezTo>
                  <a:cubicBezTo>
                    <a:pt x="96620" y="151706"/>
                    <a:pt x="115763" y="144030"/>
                    <a:pt x="129631" y="130033"/>
                  </a:cubicBezTo>
                  <a:cubicBezTo>
                    <a:pt x="143498" y="116037"/>
                    <a:pt x="151186" y="96923"/>
                    <a:pt x="151186" y="75853"/>
                  </a:cubicBezTo>
                  <a:cubicBezTo>
                    <a:pt x="151186" y="54783"/>
                    <a:pt x="143498" y="35518"/>
                    <a:pt x="129631" y="21672"/>
                  </a:cubicBezTo>
                  <a:close/>
                  <a:moveTo>
                    <a:pt x="75517" y="117692"/>
                  </a:moveTo>
                  <a:cubicBezTo>
                    <a:pt x="52757" y="117692"/>
                    <a:pt x="36327" y="100084"/>
                    <a:pt x="36327" y="75853"/>
                  </a:cubicBezTo>
                  <a:cubicBezTo>
                    <a:pt x="36327" y="51622"/>
                    <a:pt x="52757" y="34013"/>
                    <a:pt x="75517" y="34013"/>
                  </a:cubicBezTo>
                  <a:cubicBezTo>
                    <a:pt x="98278" y="34013"/>
                    <a:pt x="114859" y="51622"/>
                    <a:pt x="114859" y="75853"/>
                  </a:cubicBezTo>
                  <a:cubicBezTo>
                    <a:pt x="114859" y="100084"/>
                    <a:pt x="98278" y="117692"/>
                    <a:pt x="75517" y="117692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52000">
                  <a:srgbClr val="FF0000"/>
                </a:gs>
                <a:gs pos="100000">
                  <a:schemeClr val="accent5"/>
                </a:gs>
              </a:gsLst>
              <a:lin ang="0" scaled="0"/>
            </a:gradFill>
            <a:ln w="1494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algn="r" defTabSz="914400" rtl="1" eaLnBrk="1" latinLnBrk="0" hangingPunct="1"/>
              <a:endParaRPr lang="en-US"/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3098F6E3-2CDB-6C47-97C7-14C820C2161B}"/>
                </a:ext>
              </a:extLst>
            </p:cNvPr>
            <p:cNvSpPr/>
            <p:nvPr/>
          </p:nvSpPr>
          <p:spPr>
            <a:xfrm>
              <a:off x="591788" y="6426806"/>
              <a:ext cx="150733" cy="147492"/>
            </a:xfrm>
            <a:custGeom>
              <a:avLst/>
              <a:gdLst>
                <a:gd name="connsiteX0" fmla="*/ 151194 w 150733"/>
                <a:gd name="connsiteY0" fmla="*/ 147492 h 147491"/>
                <a:gd name="connsiteX1" fmla="*/ 151194 w 150733"/>
                <a:gd name="connsiteY1" fmla="*/ 73294 h 147491"/>
                <a:gd name="connsiteX2" fmla="*/ 129639 w 150733"/>
                <a:gd name="connsiteY2" fmla="*/ 20920 h 147491"/>
                <a:gd name="connsiteX3" fmla="*/ 75526 w 150733"/>
                <a:gd name="connsiteY3" fmla="*/ 0 h 147491"/>
                <a:gd name="connsiteX4" fmla="*/ 21413 w 150733"/>
                <a:gd name="connsiteY4" fmla="*/ 20920 h 147491"/>
                <a:gd name="connsiteX5" fmla="*/ 8 w 150733"/>
                <a:gd name="connsiteY5" fmla="*/ 73445 h 147491"/>
                <a:gd name="connsiteX6" fmla="*/ 21413 w 150733"/>
                <a:gd name="connsiteY6" fmla="*/ 125970 h 147491"/>
                <a:gd name="connsiteX7" fmla="*/ 75526 w 150733"/>
                <a:gd name="connsiteY7" fmla="*/ 146890 h 147491"/>
                <a:gd name="connsiteX8" fmla="*/ 114264 w 150733"/>
                <a:gd name="connsiteY8" fmla="*/ 137257 h 147491"/>
                <a:gd name="connsiteX9" fmla="*/ 116375 w 150733"/>
                <a:gd name="connsiteY9" fmla="*/ 136204 h 147491"/>
                <a:gd name="connsiteX10" fmla="*/ 116375 w 150733"/>
                <a:gd name="connsiteY10" fmla="*/ 147492 h 147491"/>
                <a:gd name="connsiteX11" fmla="*/ 151194 w 150733"/>
                <a:gd name="connsiteY11" fmla="*/ 147492 h 147491"/>
                <a:gd name="connsiteX12" fmla="*/ 75526 w 150733"/>
                <a:gd name="connsiteY12" fmla="*/ 114080 h 147491"/>
                <a:gd name="connsiteX13" fmla="*/ 36335 w 150733"/>
                <a:gd name="connsiteY13" fmla="*/ 73445 h 147491"/>
                <a:gd name="connsiteX14" fmla="*/ 75526 w 150733"/>
                <a:gd name="connsiteY14" fmla="*/ 32809 h 147491"/>
                <a:gd name="connsiteX15" fmla="*/ 114867 w 150733"/>
                <a:gd name="connsiteY15" fmla="*/ 73445 h 147491"/>
                <a:gd name="connsiteX16" fmla="*/ 75526 w 150733"/>
                <a:gd name="connsiteY16" fmla="*/ 114080 h 1474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50733" h="147491">
                  <a:moveTo>
                    <a:pt x="151194" y="147492"/>
                  </a:moveTo>
                  <a:lnTo>
                    <a:pt x="151194" y="73294"/>
                  </a:lnTo>
                  <a:cubicBezTo>
                    <a:pt x="151495" y="53579"/>
                    <a:pt x="143657" y="34766"/>
                    <a:pt x="129639" y="20920"/>
                  </a:cubicBezTo>
                  <a:cubicBezTo>
                    <a:pt x="115772" y="7525"/>
                    <a:pt x="96629" y="0"/>
                    <a:pt x="75526" y="0"/>
                  </a:cubicBezTo>
                  <a:cubicBezTo>
                    <a:pt x="54423" y="0"/>
                    <a:pt x="35280" y="7525"/>
                    <a:pt x="21413" y="20920"/>
                  </a:cubicBezTo>
                  <a:cubicBezTo>
                    <a:pt x="7545" y="34916"/>
                    <a:pt x="-293" y="53729"/>
                    <a:pt x="8" y="73445"/>
                  </a:cubicBezTo>
                  <a:cubicBezTo>
                    <a:pt x="-293" y="93160"/>
                    <a:pt x="7545" y="111973"/>
                    <a:pt x="21413" y="125970"/>
                  </a:cubicBezTo>
                  <a:cubicBezTo>
                    <a:pt x="35280" y="139364"/>
                    <a:pt x="54574" y="146890"/>
                    <a:pt x="75526" y="146890"/>
                  </a:cubicBezTo>
                  <a:cubicBezTo>
                    <a:pt x="89092" y="147040"/>
                    <a:pt x="102356" y="143729"/>
                    <a:pt x="114264" y="137257"/>
                  </a:cubicBezTo>
                  <a:lnTo>
                    <a:pt x="116375" y="136204"/>
                  </a:lnTo>
                  <a:lnTo>
                    <a:pt x="116375" y="147492"/>
                  </a:lnTo>
                  <a:lnTo>
                    <a:pt x="151194" y="147492"/>
                  </a:lnTo>
                  <a:close/>
                  <a:moveTo>
                    <a:pt x="75526" y="114080"/>
                  </a:moveTo>
                  <a:cubicBezTo>
                    <a:pt x="52765" y="114080"/>
                    <a:pt x="36335" y="96923"/>
                    <a:pt x="36335" y="73445"/>
                  </a:cubicBezTo>
                  <a:cubicBezTo>
                    <a:pt x="36335" y="49967"/>
                    <a:pt x="52765" y="32809"/>
                    <a:pt x="75526" y="32809"/>
                  </a:cubicBezTo>
                  <a:cubicBezTo>
                    <a:pt x="98287" y="32809"/>
                    <a:pt x="114867" y="49967"/>
                    <a:pt x="114867" y="73445"/>
                  </a:cubicBezTo>
                  <a:cubicBezTo>
                    <a:pt x="114867" y="96923"/>
                    <a:pt x="98287" y="114080"/>
                    <a:pt x="75526" y="114080"/>
                  </a:cubicBezTo>
                  <a:close/>
                </a:path>
              </a:pathLst>
            </a:custGeom>
            <a:solidFill>
              <a:srgbClr val="4C4D4D"/>
            </a:solidFill>
            <a:ln w="14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0D3979C8-7A64-8B47-B8C3-6AB690D9A2C1}"/>
                </a:ext>
              </a:extLst>
            </p:cNvPr>
            <p:cNvSpPr/>
            <p:nvPr/>
          </p:nvSpPr>
          <p:spPr>
            <a:xfrm>
              <a:off x="1020783" y="6358930"/>
              <a:ext cx="78381" cy="215217"/>
            </a:xfrm>
            <a:custGeom>
              <a:avLst/>
              <a:gdLst>
                <a:gd name="connsiteX0" fmla="*/ 79286 w 78381"/>
                <a:gd name="connsiteY0" fmla="*/ 72993 h 215217"/>
                <a:gd name="connsiteX1" fmla="*/ 49139 w 78381"/>
                <a:gd name="connsiteY1" fmla="*/ 72993 h 215217"/>
                <a:gd name="connsiteX2" fmla="*/ 49139 w 78381"/>
                <a:gd name="connsiteY2" fmla="*/ 0 h 215217"/>
                <a:gd name="connsiteX3" fmla="*/ 14320 w 78381"/>
                <a:gd name="connsiteY3" fmla="*/ 0 h 215217"/>
                <a:gd name="connsiteX4" fmla="*/ 14320 w 78381"/>
                <a:gd name="connsiteY4" fmla="*/ 72993 h 215217"/>
                <a:gd name="connsiteX5" fmla="*/ 0 w 78381"/>
                <a:gd name="connsiteY5" fmla="*/ 72993 h 215217"/>
                <a:gd name="connsiteX6" fmla="*/ 0 w 78381"/>
                <a:gd name="connsiteY6" fmla="*/ 105652 h 215217"/>
                <a:gd name="connsiteX7" fmla="*/ 14320 w 78381"/>
                <a:gd name="connsiteY7" fmla="*/ 105652 h 215217"/>
                <a:gd name="connsiteX8" fmla="*/ 14320 w 78381"/>
                <a:gd name="connsiteY8" fmla="*/ 215368 h 215217"/>
                <a:gd name="connsiteX9" fmla="*/ 49139 w 78381"/>
                <a:gd name="connsiteY9" fmla="*/ 215368 h 215217"/>
                <a:gd name="connsiteX10" fmla="*/ 49139 w 78381"/>
                <a:gd name="connsiteY10" fmla="*/ 105652 h 215217"/>
                <a:gd name="connsiteX11" fmla="*/ 79286 w 78381"/>
                <a:gd name="connsiteY11" fmla="*/ 105652 h 2152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8381" h="215217">
                  <a:moveTo>
                    <a:pt x="79286" y="72993"/>
                  </a:moveTo>
                  <a:lnTo>
                    <a:pt x="49139" y="72993"/>
                  </a:lnTo>
                  <a:lnTo>
                    <a:pt x="49139" y="0"/>
                  </a:lnTo>
                  <a:lnTo>
                    <a:pt x="14320" y="0"/>
                  </a:lnTo>
                  <a:lnTo>
                    <a:pt x="14320" y="72993"/>
                  </a:lnTo>
                  <a:lnTo>
                    <a:pt x="0" y="72993"/>
                  </a:lnTo>
                  <a:lnTo>
                    <a:pt x="0" y="105652"/>
                  </a:lnTo>
                  <a:lnTo>
                    <a:pt x="14320" y="105652"/>
                  </a:lnTo>
                  <a:lnTo>
                    <a:pt x="14320" y="215368"/>
                  </a:lnTo>
                  <a:lnTo>
                    <a:pt x="49139" y="215368"/>
                  </a:lnTo>
                  <a:lnTo>
                    <a:pt x="49139" y="105652"/>
                  </a:lnTo>
                  <a:lnTo>
                    <a:pt x="79286" y="105652"/>
                  </a:lnTo>
                  <a:close/>
                </a:path>
              </a:pathLst>
            </a:custGeom>
            <a:solidFill>
              <a:srgbClr val="4C4D4D"/>
            </a:solidFill>
            <a:ln w="14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8" name="Slide Number Placeholder 5">
            <a:extLst>
              <a:ext uri="{FF2B5EF4-FFF2-40B4-BE49-F238E27FC236}">
                <a16:creationId xmlns:a16="http://schemas.microsoft.com/office/drawing/2014/main" id="{47FD6B48-152E-41F7-BC87-70020C97AB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809488" y="6356350"/>
            <a:ext cx="5730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19E9396C-D1F4-44E4-876F-7C581D145044}" type="slidenum">
              <a:rPr lang="he-IL" smtClean="0"/>
              <a:pPr/>
              <a:t>‹#›</a:t>
            </a:fld>
            <a:endParaRPr lang="he-IL"/>
          </a:p>
        </p:txBody>
      </p:sp>
      <p:pic>
        <p:nvPicPr>
          <p:cNvPr id="33" name="Graphic 32">
            <a:extLst>
              <a:ext uri="{FF2B5EF4-FFF2-40B4-BE49-F238E27FC236}">
                <a16:creationId xmlns:a16="http://schemas.microsoft.com/office/drawing/2014/main" id="{CAADB206-8398-4B4A-AFCE-02ED5E082843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/>
        </p:blipFill>
        <p:spPr>
          <a:xfrm>
            <a:off x="10837628" y="6436994"/>
            <a:ext cx="802828" cy="197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874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 baseline="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0">
            <a:extLst>
              <a:ext uri="{FF2B5EF4-FFF2-40B4-BE49-F238E27FC236}">
                <a16:creationId xmlns:a16="http://schemas.microsoft.com/office/drawing/2014/main" id="{CB8C72DB-2EAB-41B3-885A-3EC921D6EFF2}"/>
              </a:ext>
            </a:extLst>
          </p:cNvPr>
          <p:cNvSpPr/>
          <p:nvPr/>
        </p:nvSpPr>
        <p:spPr>
          <a:xfrm>
            <a:off x="3055632" y="452379"/>
            <a:ext cx="6063916" cy="6038753"/>
          </a:xfrm>
          <a:custGeom>
            <a:avLst/>
            <a:gdLst>
              <a:gd name="connsiteX0" fmla="*/ 2087033 w 4174068"/>
              <a:gd name="connsiteY0" fmla="*/ 598449 h 4387634"/>
              <a:gd name="connsiteX1" fmla="*/ 569319 w 4174068"/>
              <a:gd name="connsiteY1" fmla="*/ 2193817 h 4387634"/>
              <a:gd name="connsiteX2" fmla="*/ 2087033 w 4174068"/>
              <a:gd name="connsiteY2" fmla="*/ 3789185 h 4387634"/>
              <a:gd name="connsiteX3" fmla="*/ 3604747 w 4174068"/>
              <a:gd name="connsiteY3" fmla="*/ 2193817 h 4387634"/>
              <a:gd name="connsiteX4" fmla="*/ 2087033 w 4174068"/>
              <a:gd name="connsiteY4" fmla="*/ 598449 h 4387634"/>
              <a:gd name="connsiteX5" fmla="*/ 2087034 w 4174068"/>
              <a:gd name="connsiteY5" fmla="*/ 0 h 4387634"/>
              <a:gd name="connsiteX6" fmla="*/ 4174068 w 4174068"/>
              <a:gd name="connsiteY6" fmla="*/ 2193817 h 4387634"/>
              <a:gd name="connsiteX7" fmla="*/ 2087034 w 4174068"/>
              <a:gd name="connsiteY7" fmla="*/ 4387634 h 4387634"/>
              <a:gd name="connsiteX8" fmla="*/ 0 w 4174068"/>
              <a:gd name="connsiteY8" fmla="*/ 2193817 h 4387634"/>
              <a:gd name="connsiteX9" fmla="*/ 2087034 w 4174068"/>
              <a:gd name="connsiteY9" fmla="*/ 0 h 4387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74068" h="4387634">
                <a:moveTo>
                  <a:pt x="2087033" y="598449"/>
                </a:moveTo>
                <a:cubicBezTo>
                  <a:pt x="1248823" y="598449"/>
                  <a:pt x="569319" y="1312720"/>
                  <a:pt x="569319" y="2193817"/>
                </a:cubicBezTo>
                <a:cubicBezTo>
                  <a:pt x="569319" y="3074914"/>
                  <a:pt x="1248823" y="3789185"/>
                  <a:pt x="2087033" y="3789185"/>
                </a:cubicBezTo>
                <a:cubicBezTo>
                  <a:pt x="2925243" y="3789185"/>
                  <a:pt x="3604747" y="3074914"/>
                  <a:pt x="3604747" y="2193817"/>
                </a:cubicBezTo>
                <a:cubicBezTo>
                  <a:pt x="3604747" y="1312720"/>
                  <a:pt x="2925243" y="598449"/>
                  <a:pt x="2087033" y="598449"/>
                </a:cubicBezTo>
                <a:close/>
                <a:moveTo>
                  <a:pt x="2087034" y="0"/>
                </a:moveTo>
                <a:cubicBezTo>
                  <a:pt x="3239671" y="0"/>
                  <a:pt x="4174068" y="982205"/>
                  <a:pt x="4174068" y="2193817"/>
                </a:cubicBezTo>
                <a:cubicBezTo>
                  <a:pt x="4174068" y="3405429"/>
                  <a:pt x="3239671" y="4387634"/>
                  <a:pt x="2087034" y="4387634"/>
                </a:cubicBezTo>
                <a:cubicBezTo>
                  <a:pt x="934397" y="4387634"/>
                  <a:pt x="0" y="3405429"/>
                  <a:pt x="0" y="2193817"/>
                </a:cubicBezTo>
                <a:cubicBezTo>
                  <a:pt x="0" y="982205"/>
                  <a:pt x="934397" y="0"/>
                  <a:pt x="2087034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alpha val="78000"/>
                </a:schemeClr>
              </a:gs>
              <a:gs pos="100000">
                <a:schemeClr val="accent2">
                  <a:alpha val="73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5DB9D65-EE88-44F4-9AA5-5DF79DAD34D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1531" y="455611"/>
            <a:ext cx="1292353" cy="717974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BA746DF-EC4C-488C-853A-AC4497583A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49474" y="2327693"/>
            <a:ext cx="5499677" cy="2308122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i="0">
                <a:solidFill>
                  <a:srgbClr val="FFFF00"/>
                </a:solidFill>
                <a:effectLst/>
                <a:latin typeface="MuseoSans-300"/>
              </a:rPr>
              <a:t>Fast Real-World Classification of </a:t>
            </a:r>
            <a:endParaRPr lang="en-US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i="0">
                <a:solidFill>
                  <a:srgbClr val="FFFF00"/>
                </a:solidFill>
                <a:effectLst/>
                <a:latin typeface="MuseoSans-300"/>
              </a:rPr>
              <a:t>ECH-enabled </a:t>
            </a:r>
            <a:endParaRPr lang="en-US">
              <a:solidFill>
                <a:srgbClr val="FFFFFF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i="0">
                <a:solidFill>
                  <a:srgbClr val="FFFF00"/>
                </a:solidFill>
                <a:effectLst/>
                <a:latin typeface="MuseoSans-300"/>
              </a:rPr>
              <a:t>Applications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8B080A-1F93-CBB1-840D-DD05C99C254F}"/>
              </a:ext>
            </a:extLst>
          </p:cNvPr>
          <p:cNvSpPr txBox="1"/>
          <p:nvPr/>
        </p:nvSpPr>
        <p:spPr>
          <a:xfrm>
            <a:off x="584927" y="4956160"/>
            <a:ext cx="1940989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err="1">
                <a:latin typeface="Calibri" panose="020F0502020204030204"/>
              </a:rPr>
              <a:t>Yizhak</a:t>
            </a:r>
            <a:r>
              <a:rPr lang="en-US" b="1">
                <a:latin typeface="Calibri" panose="020F0502020204030204"/>
              </a:rPr>
              <a:t> Kahana</a:t>
            </a:r>
            <a:endParaRPr lang="en-US" b="1"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Yaakov (J) Stein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>
                <a:latin typeface="Calibri" panose="020F0502020204030204"/>
              </a:rPr>
              <a:t>Gabriel Zigelboim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Oren Glickman</a:t>
            </a:r>
          </a:p>
        </p:txBody>
      </p:sp>
    </p:spTree>
    <p:extLst>
      <p:ext uri="{BB962C8B-B14F-4D97-AF65-F5344CB8AC3E}">
        <p14:creationId xmlns:p14="http://schemas.microsoft.com/office/powerpoint/2010/main" val="3048333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0E203-F044-9BBE-7AF1-136E7DDE0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problem - introduction of ECH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A99D58-6226-4EA9-B9E9-1A93AA699EA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7649" y="1313645"/>
            <a:ext cx="11438977" cy="4829578"/>
          </a:xfrm>
        </p:spPr>
        <p:txBody>
          <a:bodyPr/>
          <a:lstStyle/>
          <a:p>
            <a:pPr>
              <a:lnSpc>
                <a:spcPct val="95000"/>
              </a:lnSpc>
            </a:pPr>
            <a:r>
              <a:rPr lang="en-US" b="1"/>
              <a:t>D</a:t>
            </a:r>
            <a:r>
              <a:rPr lang="en-US"/>
              <a:t>eep </a:t>
            </a:r>
            <a:r>
              <a:rPr lang="en-US" b="1"/>
              <a:t>P</a:t>
            </a:r>
            <a:r>
              <a:rPr lang="en-US"/>
              <a:t>acket </a:t>
            </a:r>
            <a:r>
              <a:rPr lang="en-US" b="1"/>
              <a:t>I</a:t>
            </a:r>
            <a:r>
              <a:rPr lang="en-US"/>
              <a:t>nspection exploits </a:t>
            </a:r>
            <a:r>
              <a:rPr lang="en-US" i="1"/>
              <a:t>information leakage 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/>
              <a:t>	mostly from metadata fields that are still unencrypted</a:t>
            </a:r>
          </a:p>
          <a:p>
            <a:pPr defTabSz="457200">
              <a:lnSpc>
                <a:spcPct val="95000"/>
              </a:lnSpc>
              <a:spcBef>
                <a:spcPts val="1800"/>
              </a:spcBef>
            </a:pPr>
            <a:r>
              <a:rPr lang="en-US"/>
              <a:t>A notable example is </a:t>
            </a:r>
            <a:r>
              <a:rPr lang="en-US" b="1"/>
              <a:t>SNI </a:t>
            </a:r>
            <a:r>
              <a:rPr lang="en-US"/>
              <a:t>in the </a:t>
            </a:r>
            <a:r>
              <a:rPr lang="en-US" b="1"/>
              <a:t>C</a:t>
            </a:r>
            <a:r>
              <a:rPr lang="en-US"/>
              <a:t>lient </a:t>
            </a:r>
            <a:r>
              <a:rPr lang="en-US" b="1"/>
              <a:t>H</a:t>
            </a:r>
            <a:r>
              <a:rPr lang="en-US"/>
              <a:t>ello of the TLS handshake</a:t>
            </a:r>
          </a:p>
          <a:p>
            <a:pPr defTabSz="457200">
              <a:lnSpc>
                <a:spcPct val="95000"/>
              </a:lnSpc>
              <a:spcBef>
                <a:spcPts val="1800"/>
              </a:spcBef>
            </a:pPr>
            <a:r>
              <a:rPr lang="en-US"/>
              <a:t>Since the cyber suite has not yet been agreed upon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/>
              <a:t>	the CH message is </a:t>
            </a:r>
            <a:r>
              <a:rPr lang="en-US" i="1"/>
              <a:t>unencrypted</a:t>
            </a:r>
            <a:r>
              <a:rPr lang="en-US"/>
              <a:t>, and thus </a:t>
            </a:r>
            <a:r>
              <a:rPr lang="en-US" i="1"/>
              <a:t>leaks</a:t>
            </a:r>
            <a:r>
              <a:rPr lang="en-US"/>
              <a:t> SNI and other information</a:t>
            </a:r>
          </a:p>
          <a:p>
            <a:r>
              <a:rPr lang="en-US"/>
              <a:t>Over the past few years Internet traffic is becoming more </a:t>
            </a:r>
            <a:r>
              <a:rPr lang="en-US" i="1"/>
              <a:t>fully encrypted </a:t>
            </a:r>
          </a:p>
          <a:p>
            <a:pPr>
              <a:spcBef>
                <a:spcPts val="1800"/>
              </a:spcBef>
            </a:pPr>
            <a:r>
              <a:rPr lang="en-US"/>
              <a:t>In particular </a:t>
            </a:r>
            <a:r>
              <a:rPr lang="en-US" b="1"/>
              <a:t>E</a:t>
            </a:r>
            <a:r>
              <a:rPr lang="en-US"/>
              <a:t>ncrypted </a:t>
            </a:r>
            <a:r>
              <a:rPr lang="en-US" b="1"/>
              <a:t>C</a:t>
            </a:r>
            <a:r>
              <a:rPr lang="en-US"/>
              <a:t>lient </a:t>
            </a:r>
            <a:r>
              <a:rPr lang="en-US" b="1"/>
              <a:t>H</a:t>
            </a:r>
            <a:r>
              <a:rPr lang="en-US"/>
              <a:t>ello, as its name implies,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 sz="2400"/>
              <a:t>	</a:t>
            </a:r>
            <a:r>
              <a:rPr lang="en-US"/>
              <a:t>encrypts the TLS CH message</a:t>
            </a:r>
          </a:p>
          <a:p>
            <a:pPr defTabSz="457200">
              <a:lnSpc>
                <a:spcPct val="95000"/>
              </a:lnSpc>
              <a:spcBef>
                <a:spcPts val="0"/>
              </a:spcBef>
            </a:pPr>
            <a:r>
              <a:rPr lang="en-US"/>
              <a:t>		using a public key obtained, e.g., from a new DNS response message	</a:t>
            </a:r>
          </a:p>
        </p:txBody>
      </p:sp>
    </p:spTree>
    <p:extLst>
      <p:ext uri="{BB962C8B-B14F-4D97-AF65-F5344CB8AC3E}">
        <p14:creationId xmlns:p14="http://schemas.microsoft.com/office/powerpoint/2010/main" val="2270699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C9BE5E-3671-6127-24A4-AF729EC7AB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F61A4-D7C6-6E16-A328-D53F9BD9D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Operational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2DC7A0-6545-3601-48B1-A2129D140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3" y="1283200"/>
            <a:ext cx="11117943" cy="5099493"/>
          </a:xfrm>
        </p:spPr>
        <p:txBody>
          <a:bodyPr>
            <a:normAutofit/>
          </a:bodyPr>
          <a:lstStyle/>
          <a:p>
            <a:pPr marL="0" indent="0" defTabSz="457200">
              <a:buNone/>
            </a:pPr>
            <a:r>
              <a:rPr lang="en-US" sz="2800"/>
              <a:t>In order to be operationally acceptable, we require:</a:t>
            </a:r>
          </a:p>
          <a:p>
            <a:pPr defTabSz="457200"/>
            <a:r>
              <a:rPr lang="en-US" sz="2800" b="1"/>
              <a:t>speed</a:t>
            </a:r>
            <a:r>
              <a:rPr lang="en-US" sz="2800"/>
              <a:t> application classification within one second </a:t>
            </a:r>
          </a:p>
          <a:p>
            <a:pPr defTabSz="457200"/>
            <a:r>
              <a:rPr lang="en-US" sz="2800" b="1"/>
              <a:t>accuracy</a:t>
            </a:r>
            <a:r>
              <a:rPr lang="en-US" sz="2800"/>
              <a:t> needs to be 95% or higher (similar to current DPI)</a:t>
            </a:r>
          </a:p>
          <a:p>
            <a:pPr defTabSz="457200"/>
            <a:r>
              <a:rPr lang="en-US" sz="2800" b="1"/>
              <a:t>scale</a:t>
            </a:r>
            <a:r>
              <a:rPr lang="en-US" sz="2800"/>
              <a:t> needs to scale to hundreds of applications (classes)</a:t>
            </a:r>
          </a:p>
          <a:p>
            <a:pPr defTabSz="457200"/>
            <a:r>
              <a:rPr lang="en-US" sz="2800" b="1"/>
              <a:t>stability</a:t>
            </a:r>
            <a:r>
              <a:rPr lang="en-US" sz="2800"/>
              <a:t> drift needs to be no more than a few percent per month</a:t>
            </a:r>
          </a:p>
        </p:txBody>
      </p:sp>
    </p:spTree>
    <p:extLst>
      <p:ext uri="{BB962C8B-B14F-4D97-AF65-F5344CB8AC3E}">
        <p14:creationId xmlns:p14="http://schemas.microsoft.com/office/powerpoint/2010/main" val="428185156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D0807E-F660-6B07-6BC6-452930C4C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FFD9D-B689-D36A-705D-44B137B4B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Key Contributions of Our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09DD69-084C-D710-8961-EA3D820090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3" y="1283200"/>
            <a:ext cx="11378134" cy="5099493"/>
          </a:xfrm>
        </p:spPr>
        <p:txBody>
          <a:bodyPr>
            <a:normAutofit/>
          </a:bodyPr>
          <a:lstStyle/>
          <a:p>
            <a:pPr marL="0" indent="0" defTabSz="457200">
              <a:spcBef>
                <a:spcPts val="0"/>
              </a:spcBef>
              <a:buNone/>
            </a:pPr>
            <a:r>
              <a:rPr lang="en-US" sz="2800" b="1"/>
              <a:t>Real-World Data and Accurate Labeling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2800" b="1"/>
              <a:t>	</a:t>
            </a:r>
            <a:r>
              <a:rPr lang="en-US" sz="2800"/>
              <a:t>we trained and tested on huge set of real-world network data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2800"/>
              <a:t>	data labeled using a state-of-the-art commercial DPI system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800" b="1"/>
              <a:t>Utilize nonencrypted Per Packet Information (PPI) as features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2800" b="1"/>
              <a:t>	</a:t>
            </a:r>
            <a:r>
              <a:rPr lang="en-US" sz="2800"/>
              <a:t>PPI</a:t>
            </a:r>
            <a:r>
              <a:rPr lang="he-IL" sz="2800" b="1"/>
              <a:t> </a:t>
            </a:r>
            <a:r>
              <a:rPr lang="en-US" sz="2800"/>
              <a:t>means packet </a:t>
            </a:r>
            <a:r>
              <a:rPr lang="en-US" sz="2800" i="1"/>
              <a:t>arrival time</a:t>
            </a:r>
            <a:r>
              <a:rPr lang="en-US" sz="2800"/>
              <a:t>, </a:t>
            </a:r>
            <a:r>
              <a:rPr lang="en-US" sz="2800" i="1"/>
              <a:t>direction</a:t>
            </a:r>
            <a:r>
              <a:rPr lang="en-US" sz="2800"/>
              <a:t> (client to server or reverse), </a:t>
            </a:r>
            <a:r>
              <a:rPr lang="en-US" sz="2800" i="1"/>
              <a:t>size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2800"/>
              <a:t>		we avoid statistical features that require long collection durations</a:t>
            </a:r>
          </a:p>
          <a:p>
            <a:pPr marL="0" indent="0" defTabSz="457200">
              <a:spcBef>
                <a:spcPts val="1200"/>
              </a:spcBef>
              <a:buNone/>
            </a:pPr>
            <a:r>
              <a:rPr lang="en-US" sz="2800" b="1"/>
              <a:t>Hierarchical Architecture</a:t>
            </a:r>
            <a:br>
              <a:rPr lang="en-US" sz="2800" b="1"/>
            </a:br>
            <a:r>
              <a:rPr lang="en-US" sz="2800" b="1"/>
              <a:t>	</a:t>
            </a:r>
            <a:r>
              <a:rPr lang="en-US" sz="2800"/>
              <a:t>in addition to a single large </a:t>
            </a:r>
            <a:r>
              <a:rPr lang="en-US" sz="2800" i="1"/>
              <a:t>flat</a:t>
            </a:r>
            <a:r>
              <a:rPr lang="en-US" sz="2800"/>
              <a:t> architecture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2800"/>
              <a:t>		we use a hierarchical architecture 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2800"/>
              <a:t>			with a large number of smaller ML  models 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2800"/>
              <a:t>			 	leveraging </a:t>
            </a:r>
            <a:r>
              <a:rPr lang="en-US" sz="2800" i="1"/>
              <a:t>domain knowledge </a:t>
            </a:r>
            <a:r>
              <a:rPr lang="en-US" sz="2800"/>
              <a:t>to distinguish between them</a:t>
            </a:r>
          </a:p>
        </p:txBody>
      </p:sp>
    </p:spTree>
    <p:extLst>
      <p:ext uri="{BB962C8B-B14F-4D97-AF65-F5344CB8AC3E}">
        <p14:creationId xmlns:p14="http://schemas.microsoft.com/office/powerpoint/2010/main" val="49961635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5A639-52CD-CFB6-F804-C33B0B6866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9B5EF45-2AAE-D535-BE34-CAD1C33DCE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1916431"/>
              </p:ext>
            </p:extLst>
          </p:nvPr>
        </p:nvGraphicFramePr>
        <p:xfrm>
          <a:off x="3713070" y="3228975"/>
          <a:ext cx="7105650" cy="362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DF" r:id="rId2" imgW="0" imgH="360" progId="FoxitReader.Document">
                  <p:embed/>
                </p:oleObj>
              </mc:Choice>
              <mc:Fallback>
                <p:oleObj name="PDF" r:id="rId2" imgW="0" imgH="360" progId="FoxitReader.Document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9B5EF45-2AAE-D535-BE34-CAD1C33DCE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713070" y="3228975"/>
                        <a:ext cx="7105650" cy="3629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BFD6F33-194C-24BE-9A4E-D85278A77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Hierarchical Architecture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9419D-35C5-037C-70E1-91B19F7511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/>
              <a:t>Flat Architecture 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2800"/>
              <a:t>	single model with PPI as input and hundreds of outputs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800" b="1"/>
              <a:t>Hierarchical Architecture 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2800"/>
              <a:t>	model selected by unencrypted server IP addresses</a:t>
            </a:r>
          </a:p>
          <a:p>
            <a:pPr lvl="2" defTabSz="457200">
              <a:spcBef>
                <a:spcPts val="0"/>
              </a:spcBef>
            </a:pPr>
            <a:r>
              <a:rPr lang="en-US" sz="2800">
                <a:solidFill>
                  <a:schemeClr val="tx1">
                    <a:lumMod val="75000"/>
                    <a:lumOff val="25000"/>
                  </a:schemeClr>
                </a:solidFill>
              </a:rPr>
              <a:t>faster training</a:t>
            </a:r>
          </a:p>
          <a:p>
            <a:pPr lvl="2" defTabSz="457200">
              <a:spcBef>
                <a:spcPts val="0"/>
              </a:spcBef>
            </a:pPr>
            <a:r>
              <a:rPr lang="en-US" sz="2800">
                <a:solidFill>
                  <a:schemeClr val="tx1">
                    <a:lumMod val="75000"/>
                    <a:lumOff val="25000"/>
                  </a:schemeClr>
                </a:solidFill>
              </a:rPr>
              <a:t>higher accuracy</a:t>
            </a:r>
          </a:p>
          <a:p>
            <a:pPr lvl="2" defTabSz="457200">
              <a:spcBef>
                <a:spcPts val="0"/>
              </a:spcBef>
            </a:pPr>
            <a:r>
              <a:rPr lang="en-US" sz="2800">
                <a:solidFill>
                  <a:schemeClr val="tx1">
                    <a:lumMod val="75000"/>
                    <a:lumOff val="25000"/>
                  </a:schemeClr>
                </a:solidFill>
              </a:rPr>
              <a:t>less impactful errors</a:t>
            </a:r>
          </a:p>
          <a:p>
            <a:pPr marL="0" indent="0">
              <a:buNone/>
            </a:pPr>
            <a:endParaRPr lang="en-US" sz="2400" b="1"/>
          </a:p>
          <a:p>
            <a:pPr marL="457200" indent="-457200">
              <a:buFont typeface="+mj-lt"/>
              <a:buAutoNum type="arabicPeriod"/>
            </a:pPr>
            <a:endParaRPr lang="en-US" sz="2400" b="1"/>
          </a:p>
        </p:txBody>
      </p:sp>
    </p:spTree>
    <p:extLst>
      <p:ext uri="{BB962C8B-B14F-4D97-AF65-F5344CB8AC3E}">
        <p14:creationId xmlns:p14="http://schemas.microsoft.com/office/powerpoint/2010/main" val="192479954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BA3974-6D3C-D40F-ECD9-426645BE9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D2F37-3882-FFA5-0E74-BC21673E0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ML Models compared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63637D-EF4A-18FC-AAED-44745A95B5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/>
              <a:t>Random Forest (RF) Model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800"/>
              <a:t>runs on CPU-only platforms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sz="2800"/>
              <a:t>here only slightly lower accuracy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sz="2800" b="1"/>
              <a:t>Deep LSTM Model</a:t>
            </a:r>
          </a:p>
          <a:p>
            <a:pPr marL="457200" lvl="1" indent="0" defTabSz="457200">
              <a:spcBef>
                <a:spcPts val="0"/>
              </a:spcBef>
              <a:buNone/>
            </a:pPr>
            <a:r>
              <a:rPr lang="en-US" sz="2800"/>
              <a:t>4 LSTM layers </a:t>
            </a:r>
          </a:p>
          <a:p>
            <a:pPr marL="457200" lvl="1" indent="0" defTabSz="457200">
              <a:spcBef>
                <a:spcPts val="0"/>
              </a:spcBef>
              <a:buNone/>
            </a:pPr>
            <a:r>
              <a:rPr lang="en-US" sz="2800"/>
              <a:t>	to capture temporal dependencies </a:t>
            </a:r>
          </a:p>
          <a:p>
            <a:pPr marL="457200" lvl="1" indent="0" defTabSz="457200">
              <a:spcBef>
                <a:spcPts val="0"/>
              </a:spcBef>
              <a:buNone/>
            </a:pPr>
            <a:r>
              <a:rPr lang="en-US" sz="2800"/>
              <a:t>afterwards adds per-connection data</a:t>
            </a:r>
            <a:endParaRPr lang="en-US" sz="2400" b="1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A26E93B-4017-EC59-CFF7-6018B5B280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7136" y="365125"/>
            <a:ext cx="5564863" cy="636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876772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F5470-6ECB-FF51-373E-9D9B67C45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1573C-9E4A-9E45-DEA9-C2D39653A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13" y="1283200"/>
            <a:ext cx="11311678" cy="50513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/>
              <a:t>We collected about 200 nontrivial connections per second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800"/>
              <a:t>We trained on 4 days of traffic (&gt; 75 million connections)</a:t>
            </a:r>
          </a:p>
          <a:p>
            <a:pPr marL="0" indent="0" defTabSz="457200">
              <a:spcBef>
                <a:spcPts val="0"/>
              </a:spcBef>
              <a:buNone/>
            </a:pPr>
            <a:r>
              <a:rPr lang="en-US" sz="2800"/>
              <a:t>	tested on traffic from the following week and from 1 and 2 months later</a:t>
            </a:r>
          </a:p>
          <a:p>
            <a:pPr marL="0" indent="0" defTabSz="457200">
              <a:spcBef>
                <a:spcPts val="1800"/>
              </a:spcBef>
              <a:buNone/>
            </a:pPr>
            <a:r>
              <a:rPr lang="en-US" sz="2800"/>
              <a:t>Hierarchical architecture was consistently &gt; 5% better than the flat one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800"/>
              <a:t>When allowing 50 packets in the PPI input data</a:t>
            </a:r>
          </a:p>
          <a:p>
            <a:pPr defTabSz="457200">
              <a:spcBef>
                <a:spcPts val="0"/>
              </a:spcBef>
            </a:pPr>
            <a:r>
              <a:rPr lang="en-US" sz="2800"/>
              <a:t>	accuracy was about </a:t>
            </a:r>
            <a:r>
              <a:rPr lang="en-US" sz="2800" b="1"/>
              <a:t>94%</a:t>
            </a:r>
            <a:r>
              <a:rPr lang="en-US" sz="2800"/>
              <a:t> for RF model</a:t>
            </a:r>
          </a:p>
          <a:p>
            <a:pPr defTabSz="457200">
              <a:spcBef>
                <a:spcPts val="0"/>
              </a:spcBef>
            </a:pPr>
            <a:r>
              <a:rPr lang="en-US" sz="2800"/>
              <a:t>	slightly better for deep LSTM</a:t>
            </a:r>
          </a:p>
          <a:p>
            <a:pPr defTabSz="463550">
              <a:spcBef>
                <a:spcPts val="0"/>
              </a:spcBef>
            </a:pPr>
            <a:r>
              <a:rPr lang="en-US" sz="2800"/>
              <a:t>	drift degradation under </a:t>
            </a:r>
            <a:r>
              <a:rPr lang="en-US" sz="2800" b="1"/>
              <a:t>2%</a:t>
            </a:r>
            <a:r>
              <a:rPr lang="en-US" sz="2800"/>
              <a:t> per month</a:t>
            </a:r>
          </a:p>
          <a:p>
            <a:pPr marL="0" indent="0" defTabSz="463550">
              <a:spcBef>
                <a:spcPts val="1800"/>
              </a:spcBef>
              <a:buNone/>
            </a:pPr>
            <a:r>
              <a:rPr lang="en-US" sz="2800"/>
              <a:t>When limiting ourselves to 10 packet in the PPI input data</a:t>
            </a:r>
          </a:p>
          <a:p>
            <a:pPr defTabSz="457200">
              <a:spcBef>
                <a:spcPts val="0"/>
              </a:spcBef>
              <a:tabLst>
                <a:tab pos="512763" algn="l"/>
              </a:tabLst>
            </a:pPr>
            <a:r>
              <a:rPr lang="en-US" sz="2800"/>
              <a:t>   accuracies were about </a:t>
            </a:r>
            <a:r>
              <a:rPr lang="en-US" sz="2800" b="1"/>
              <a:t>1%</a:t>
            </a:r>
            <a:r>
              <a:rPr lang="en-US" sz="2800"/>
              <a:t> lower across the board</a:t>
            </a:r>
          </a:p>
          <a:p>
            <a:pPr marL="0" indent="0">
              <a:spcBef>
                <a:spcPts val="1200"/>
              </a:spcBef>
              <a:buNone/>
            </a:pP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112549646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891951"/>
      </p:ext>
    </p:extLst>
  </p:cSld>
  <p:clrMapOvr>
    <a:masterClrMapping/>
  </p:clrMapOvr>
</p:sld>
</file>

<file path=ppt/theme/theme1.xml><?xml version="1.0" encoding="utf-8"?>
<a:theme xmlns:a="http://schemas.openxmlformats.org/drawingml/2006/main" name="Main">
  <a:themeElements>
    <a:clrScheme name="Allot_New">
      <a:dk1>
        <a:srgbClr val="000000"/>
      </a:dk1>
      <a:lt1>
        <a:sysClr val="window" lastClr="FFFFFF"/>
      </a:lt1>
      <a:dk2>
        <a:srgbClr val="494B4D"/>
      </a:dk2>
      <a:lt2>
        <a:srgbClr val="D4D4D3"/>
      </a:lt2>
      <a:accent1>
        <a:srgbClr val="AE1854"/>
      </a:accent1>
      <a:accent2>
        <a:srgbClr val="EE6F23"/>
      </a:accent2>
      <a:accent3>
        <a:srgbClr val="514090"/>
      </a:accent3>
      <a:accent4>
        <a:srgbClr val="9A489B"/>
      </a:accent4>
      <a:accent5>
        <a:srgbClr val="F78D1E"/>
      </a:accent5>
      <a:accent6>
        <a:srgbClr val="0077B3"/>
      </a:accent6>
      <a:hlink>
        <a:srgbClr val="3AAB96"/>
      </a:hlink>
      <a:folHlink>
        <a:srgbClr val="0077A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wrap="square" rtlCol="0" anchor="ctr">
        <a:noAutofit/>
      </a:bodyPr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EM_Allot PowerPoint Template.pptx" id="{5FFFE022-182E-4F36-A142-6F70A188FB6F}" vid="{7076C282-B779-43FE-9ED2-EA46F80715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8</Slides>
  <Notes>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Main</vt:lpstr>
      <vt:lpstr>PowerPoint Presentation</vt:lpstr>
      <vt:lpstr>The problem - introduction of ECH</vt:lpstr>
      <vt:lpstr>Operational requirements</vt:lpstr>
      <vt:lpstr>Key Contributions of Our Research</vt:lpstr>
      <vt:lpstr>Hierarchical Architecture</vt:lpstr>
      <vt:lpstr>ML Models compared </vt:lpstr>
      <vt:lpstr>Results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Itzik Kahana</dc:creator>
  <cp:revision>1</cp:revision>
  <dcterms:created xsi:type="dcterms:W3CDTF">2024-11-30T21:12:29Z</dcterms:created>
  <dcterms:modified xsi:type="dcterms:W3CDTF">2024-12-18T16:00:25Z</dcterms:modified>
</cp:coreProperties>
</file>