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14" r:id="rId2"/>
    <p:sldId id="301" r:id="rId3"/>
    <p:sldId id="318" r:id="rId4"/>
    <p:sldId id="315" r:id="rId5"/>
    <p:sldId id="311" r:id="rId6"/>
    <p:sldId id="312" r:id="rId7"/>
    <p:sldId id="309" r:id="rId8"/>
    <p:sldId id="313" r:id="rId9"/>
    <p:sldId id="295" r:id="rId10"/>
    <p:sldId id="302" r:id="rId11"/>
    <p:sldId id="303" r:id="rId12"/>
    <p:sldId id="305" r:id="rId13"/>
    <p:sldId id="304" r:id="rId14"/>
    <p:sldId id="306" r:id="rId15"/>
    <p:sldId id="307" r:id="rId16"/>
    <p:sldId id="308" r:id="rId17"/>
    <p:sldId id="316" r:id="rId18"/>
    <p:sldId id="298" r:id="rId19"/>
    <p:sldId id="319" r:id="rId20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>
          <p15:clr>
            <a:srgbClr val="A4A3A4"/>
          </p15:clr>
        </p15:guide>
        <p15:guide id="2" orient="horz" pos="3178">
          <p15:clr>
            <a:srgbClr val="A4A3A4"/>
          </p15:clr>
        </p15:guide>
        <p15:guide id="3" orient="horz" pos="4224">
          <p15:clr>
            <a:srgbClr val="A4A3A4"/>
          </p15:clr>
        </p15:guide>
        <p15:guide id="4" orient="horz" pos="2688">
          <p15:clr>
            <a:srgbClr val="A4A3A4"/>
          </p15:clr>
        </p15:guide>
        <p15:guide id="5" pos="487">
          <p15:clr>
            <a:srgbClr val="A4A3A4"/>
          </p15:clr>
        </p15:guide>
        <p15:guide id="6" pos="2757">
          <p15:clr>
            <a:srgbClr val="A4A3A4"/>
          </p15:clr>
        </p15:guide>
        <p15:guide id="7" pos="480">
          <p15:clr>
            <a:srgbClr val="A4A3A4"/>
          </p15:clr>
        </p15:guide>
        <p15:guide id="8" orient="horz" pos="972">
          <p15:clr>
            <a:srgbClr val="A4A3A4"/>
          </p15:clr>
        </p15:guide>
        <p15:guide id="9" pos="5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09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44ABC"/>
    <a:srgbClr val="E2001A"/>
    <a:srgbClr val="0D0D0D"/>
    <a:srgbClr val="0098A1"/>
    <a:srgbClr val="00C8D2"/>
    <a:srgbClr val="572381"/>
    <a:srgbClr val="F29400"/>
    <a:srgbClr val="C9D200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5946" autoAdjust="0"/>
  </p:normalViewPr>
  <p:slideViewPr>
    <p:cSldViewPr snapToGrid="0">
      <p:cViewPr varScale="1">
        <p:scale>
          <a:sx n="94" d="100"/>
          <a:sy n="94" d="100"/>
        </p:scale>
        <p:origin x="312" y="78"/>
      </p:cViewPr>
      <p:guideLst>
        <p:guide orient="horz" pos="2147"/>
        <p:guide orient="horz" pos="3178"/>
        <p:guide orient="horz" pos="4224"/>
        <p:guide orient="horz" pos="2688"/>
        <p:guide pos="487"/>
        <p:guide pos="2757"/>
        <p:guide pos="480"/>
        <p:guide orient="horz" pos="972"/>
        <p:guide pos="56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226" y="-96"/>
      </p:cViewPr>
      <p:guideLst>
        <p:guide orient="horz" pos="3126"/>
        <p:guide pos="209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9F6FB-C1AE-4F7C-9894-D0E479E8CDEA}" type="datetimeFigureOut">
              <a:rPr lang="en-US" smtClean="0"/>
              <a:pPr/>
              <a:t>03/03/2016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1F6E6-D61E-48D4-8F53-C581DC6C6F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5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906E6-73B2-498B-A373-7CF3B6EEB8E6}" type="datetimeFigureOut">
              <a:rPr lang="en-US" smtClean="0"/>
              <a:pPr/>
              <a:t>03/03/2016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D4517-96C9-4380-A28E-A9EE7E734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68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 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Freeform 5"/>
          <p:cNvSpPr>
            <a:spLocks/>
          </p:cNvSpPr>
          <p:nvPr userDrawn="1"/>
        </p:nvSpPr>
        <p:spPr bwMode="auto">
          <a:xfrm>
            <a:off x="510989" y="561494"/>
            <a:ext cx="7028329" cy="4926141"/>
          </a:xfrm>
          <a:custGeom>
            <a:avLst/>
            <a:gdLst/>
            <a:ahLst/>
            <a:cxnLst>
              <a:cxn ang="0">
                <a:pos x="4567" y="2765"/>
              </a:cxn>
              <a:cxn ang="0">
                <a:pos x="4562" y="2812"/>
              </a:cxn>
              <a:cxn ang="0">
                <a:pos x="4547" y="2858"/>
              </a:cxn>
              <a:cxn ang="0">
                <a:pos x="4526" y="2900"/>
              </a:cxn>
              <a:cxn ang="0">
                <a:pos x="4497" y="2937"/>
              </a:cxn>
              <a:cxn ang="0">
                <a:pos x="4461" y="2968"/>
              </a:cxn>
              <a:cxn ang="0">
                <a:pos x="4421" y="2991"/>
              </a:cxn>
              <a:cxn ang="0">
                <a:pos x="4375" y="3007"/>
              </a:cxn>
              <a:cxn ang="0">
                <a:pos x="4328" y="3015"/>
              </a:cxn>
              <a:cxn ang="0">
                <a:pos x="239" y="3201"/>
              </a:cxn>
              <a:cxn ang="0">
                <a:pos x="192" y="3199"/>
              </a:cxn>
              <a:cxn ang="0">
                <a:pos x="146" y="3186"/>
              </a:cxn>
              <a:cxn ang="0">
                <a:pos x="106" y="3167"/>
              </a:cxn>
              <a:cxn ang="0">
                <a:pos x="70" y="3139"/>
              </a:cxn>
              <a:cxn ang="0">
                <a:pos x="41" y="3105"/>
              </a:cxn>
              <a:cxn ang="0">
                <a:pos x="20" y="3064"/>
              </a:cxn>
              <a:cxn ang="0">
                <a:pos x="5" y="3020"/>
              </a:cxn>
              <a:cxn ang="0">
                <a:pos x="0" y="2973"/>
              </a:cxn>
              <a:cxn ang="0">
                <a:pos x="0" y="231"/>
              </a:cxn>
              <a:cxn ang="0">
                <a:pos x="5" y="184"/>
              </a:cxn>
              <a:cxn ang="0">
                <a:pos x="20" y="140"/>
              </a:cxn>
              <a:cxn ang="0">
                <a:pos x="41" y="99"/>
              </a:cxn>
              <a:cxn ang="0">
                <a:pos x="70" y="65"/>
              </a:cxn>
              <a:cxn ang="0">
                <a:pos x="106" y="36"/>
              </a:cxn>
              <a:cxn ang="0">
                <a:pos x="146" y="16"/>
              </a:cxn>
              <a:cxn ang="0">
                <a:pos x="192" y="3"/>
              </a:cxn>
              <a:cxn ang="0">
                <a:pos x="239" y="0"/>
              </a:cxn>
              <a:cxn ang="0">
                <a:pos x="4328" y="140"/>
              </a:cxn>
              <a:cxn ang="0">
                <a:pos x="4375" y="146"/>
              </a:cxn>
              <a:cxn ang="0">
                <a:pos x="4421" y="163"/>
              </a:cxn>
              <a:cxn ang="0">
                <a:pos x="4461" y="185"/>
              </a:cxn>
              <a:cxn ang="0">
                <a:pos x="4497" y="216"/>
              </a:cxn>
              <a:cxn ang="0">
                <a:pos x="4526" y="252"/>
              </a:cxn>
              <a:cxn ang="0">
                <a:pos x="4547" y="294"/>
              </a:cxn>
              <a:cxn ang="0">
                <a:pos x="4562" y="340"/>
              </a:cxn>
              <a:cxn ang="0">
                <a:pos x="4567" y="387"/>
              </a:cxn>
            </a:cxnLst>
            <a:rect l="0" t="0" r="r" b="b"/>
            <a:pathLst>
              <a:path w="4567" h="3201">
                <a:moveTo>
                  <a:pt x="4567" y="2765"/>
                </a:moveTo>
                <a:lnTo>
                  <a:pt x="4567" y="2765"/>
                </a:lnTo>
                <a:lnTo>
                  <a:pt x="4565" y="2789"/>
                </a:lnTo>
                <a:lnTo>
                  <a:pt x="4562" y="2812"/>
                </a:lnTo>
                <a:lnTo>
                  <a:pt x="4556" y="2837"/>
                </a:lnTo>
                <a:lnTo>
                  <a:pt x="4547" y="2858"/>
                </a:lnTo>
                <a:lnTo>
                  <a:pt x="4538" y="2880"/>
                </a:lnTo>
                <a:lnTo>
                  <a:pt x="4526" y="2900"/>
                </a:lnTo>
                <a:lnTo>
                  <a:pt x="4512" y="2919"/>
                </a:lnTo>
                <a:lnTo>
                  <a:pt x="4497" y="2937"/>
                </a:lnTo>
                <a:lnTo>
                  <a:pt x="4479" y="2954"/>
                </a:lnTo>
                <a:lnTo>
                  <a:pt x="4461" y="2968"/>
                </a:lnTo>
                <a:lnTo>
                  <a:pt x="4442" y="2981"/>
                </a:lnTo>
                <a:lnTo>
                  <a:pt x="4421" y="2991"/>
                </a:lnTo>
                <a:lnTo>
                  <a:pt x="4398" y="3001"/>
                </a:lnTo>
                <a:lnTo>
                  <a:pt x="4375" y="3007"/>
                </a:lnTo>
                <a:lnTo>
                  <a:pt x="4352" y="3012"/>
                </a:lnTo>
                <a:lnTo>
                  <a:pt x="4328" y="3015"/>
                </a:lnTo>
                <a:lnTo>
                  <a:pt x="239" y="3201"/>
                </a:lnTo>
                <a:lnTo>
                  <a:pt x="239" y="3201"/>
                </a:lnTo>
                <a:lnTo>
                  <a:pt x="215" y="3201"/>
                </a:lnTo>
                <a:lnTo>
                  <a:pt x="192" y="3199"/>
                </a:lnTo>
                <a:lnTo>
                  <a:pt x="169" y="3194"/>
                </a:lnTo>
                <a:lnTo>
                  <a:pt x="146" y="3186"/>
                </a:lnTo>
                <a:lnTo>
                  <a:pt x="125" y="3178"/>
                </a:lnTo>
                <a:lnTo>
                  <a:pt x="106" y="3167"/>
                </a:lnTo>
                <a:lnTo>
                  <a:pt x="88" y="3154"/>
                </a:lnTo>
                <a:lnTo>
                  <a:pt x="70" y="3139"/>
                </a:lnTo>
                <a:lnTo>
                  <a:pt x="55" y="3123"/>
                </a:lnTo>
                <a:lnTo>
                  <a:pt x="41" y="3105"/>
                </a:lnTo>
                <a:lnTo>
                  <a:pt x="29" y="3085"/>
                </a:lnTo>
                <a:lnTo>
                  <a:pt x="20" y="3064"/>
                </a:lnTo>
                <a:lnTo>
                  <a:pt x="11" y="3043"/>
                </a:lnTo>
                <a:lnTo>
                  <a:pt x="5" y="3020"/>
                </a:lnTo>
                <a:lnTo>
                  <a:pt x="2" y="2998"/>
                </a:lnTo>
                <a:lnTo>
                  <a:pt x="0" y="2973"/>
                </a:lnTo>
                <a:lnTo>
                  <a:pt x="0" y="231"/>
                </a:lnTo>
                <a:lnTo>
                  <a:pt x="0" y="231"/>
                </a:lnTo>
                <a:lnTo>
                  <a:pt x="2" y="207"/>
                </a:lnTo>
                <a:lnTo>
                  <a:pt x="5" y="184"/>
                </a:lnTo>
                <a:lnTo>
                  <a:pt x="11" y="161"/>
                </a:lnTo>
                <a:lnTo>
                  <a:pt x="20" y="140"/>
                </a:lnTo>
                <a:lnTo>
                  <a:pt x="29" y="119"/>
                </a:lnTo>
                <a:lnTo>
                  <a:pt x="41" y="99"/>
                </a:lnTo>
                <a:lnTo>
                  <a:pt x="55" y="81"/>
                </a:lnTo>
                <a:lnTo>
                  <a:pt x="70" y="65"/>
                </a:lnTo>
                <a:lnTo>
                  <a:pt x="88" y="50"/>
                </a:lnTo>
                <a:lnTo>
                  <a:pt x="106" y="36"/>
                </a:lnTo>
                <a:lnTo>
                  <a:pt x="125" y="24"/>
                </a:lnTo>
                <a:lnTo>
                  <a:pt x="146" y="16"/>
                </a:lnTo>
                <a:lnTo>
                  <a:pt x="169" y="8"/>
                </a:lnTo>
                <a:lnTo>
                  <a:pt x="192" y="3"/>
                </a:lnTo>
                <a:lnTo>
                  <a:pt x="215" y="0"/>
                </a:lnTo>
                <a:lnTo>
                  <a:pt x="239" y="0"/>
                </a:lnTo>
                <a:lnTo>
                  <a:pt x="4328" y="140"/>
                </a:lnTo>
                <a:lnTo>
                  <a:pt x="4328" y="140"/>
                </a:lnTo>
                <a:lnTo>
                  <a:pt x="4352" y="142"/>
                </a:lnTo>
                <a:lnTo>
                  <a:pt x="4375" y="146"/>
                </a:lnTo>
                <a:lnTo>
                  <a:pt x="4398" y="153"/>
                </a:lnTo>
                <a:lnTo>
                  <a:pt x="4421" y="163"/>
                </a:lnTo>
                <a:lnTo>
                  <a:pt x="4442" y="172"/>
                </a:lnTo>
                <a:lnTo>
                  <a:pt x="4461" y="185"/>
                </a:lnTo>
                <a:lnTo>
                  <a:pt x="4479" y="200"/>
                </a:lnTo>
                <a:lnTo>
                  <a:pt x="4497" y="216"/>
                </a:lnTo>
                <a:lnTo>
                  <a:pt x="4512" y="234"/>
                </a:lnTo>
                <a:lnTo>
                  <a:pt x="4526" y="252"/>
                </a:lnTo>
                <a:lnTo>
                  <a:pt x="4538" y="273"/>
                </a:lnTo>
                <a:lnTo>
                  <a:pt x="4547" y="294"/>
                </a:lnTo>
                <a:lnTo>
                  <a:pt x="4556" y="316"/>
                </a:lnTo>
                <a:lnTo>
                  <a:pt x="4562" y="340"/>
                </a:lnTo>
                <a:lnTo>
                  <a:pt x="4565" y="363"/>
                </a:lnTo>
                <a:lnTo>
                  <a:pt x="4567" y="387"/>
                </a:lnTo>
                <a:lnTo>
                  <a:pt x="4567" y="2765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42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>
            <a:outerShdw blurRad="317500" dist="203200" dir="2700000" algn="tl" rotWithShape="0">
              <a:prstClr val="black">
                <a:alpha val="7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5"/>
          <p:cNvSpPr>
            <a:spLocks/>
          </p:cNvSpPr>
          <p:nvPr userDrawn="1"/>
        </p:nvSpPr>
        <p:spPr bwMode="auto">
          <a:xfrm>
            <a:off x="5082988" y="3563471"/>
            <a:ext cx="3696903" cy="3012970"/>
          </a:xfrm>
          <a:custGeom>
            <a:avLst/>
            <a:gdLst/>
            <a:ahLst/>
            <a:cxnLst>
              <a:cxn ang="0">
                <a:pos x="0" y="1556"/>
              </a:cxn>
              <a:cxn ang="0">
                <a:pos x="4" y="1604"/>
              </a:cxn>
              <a:cxn ang="0">
                <a:pos x="18" y="1650"/>
              </a:cxn>
              <a:cxn ang="0">
                <a:pos x="40" y="1694"/>
              </a:cxn>
              <a:cxn ang="0">
                <a:pos x="70" y="1732"/>
              </a:cxn>
              <a:cxn ang="0">
                <a:pos x="104" y="1766"/>
              </a:cxn>
              <a:cxn ang="0">
                <a:pos x="146" y="1792"/>
              </a:cxn>
              <a:cxn ang="0">
                <a:pos x="190" y="1810"/>
              </a:cxn>
              <a:cxn ang="0">
                <a:pos x="238" y="1820"/>
              </a:cxn>
              <a:cxn ang="0">
                <a:pos x="2474" y="2044"/>
              </a:cxn>
              <a:cxn ang="0">
                <a:pos x="2522" y="2044"/>
              </a:cxn>
              <a:cxn ang="0">
                <a:pos x="2568" y="2034"/>
              </a:cxn>
              <a:cxn ang="0">
                <a:pos x="2608" y="2016"/>
              </a:cxn>
              <a:cxn ang="0">
                <a:pos x="2644" y="1992"/>
              </a:cxn>
              <a:cxn ang="0">
                <a:pos x="2672" y="1958"/>
              </a:cxn>
              <a:cxn ang="0">
                <a:pos x="2694" y="1920"/>
              </a:cxn>
              <a:cxn ang="0">
                <a:pos x="2708" y="1876"/>
              </a:cxn>
              <a:cxn ang="0">
                <a:pos x="2714" y="1828"/>
              </a:cxn>
              <a:cxn ang="0">
                <a:pos x="2714" y="240"/>
              </a:cxn>
              <a:cxn ang="0">
                <a:pos x="2708" y="192"/>
              </a:cxn>
              <a:cxn ang="0">
                <a:pos x="2694" y="148"/>
              </a:cxn>
              <a:cxn ang="0">
                <a:pos x="2672" y="106"/>
              </a:cxn>
              <a:cxn ang="0">
                <a:pos x="2642" y="72"/>
              </a:cxn>
              <a:cxn ang="0">
                <a:pos x="2608" y="42"/>
              </a:cxn>
              <a:cxn ang="0">
                <a:pos x="2566" y="20"/>
              </a:cxn>
              <a:cxn ang="0">
                <a:pos x="2522" y="6"/>
              </a:cxn>
              <a:cxn ang="0">
                <a:pos x="2474" y="0"/>
              </a:cxn>
              <a:cxn ang="0">
                <a:pos x="238" y="0"/>
              </a:cxn>
              <a:cxn ang="0">
                <a:pos x="190" y="6"/>
              </a:cxn>
              <a:cxn ang="0">
                <a:pos x="146" y="20"/>
              </a:cxn>
              <a:cxn ang="0">
                <a:pos x="106" y="42"/>
              </a:cxn>
              <a:cxn ang="0">
                <a:pos x="70" y="72"/>
              </a:cxn>
              <a:cxn ang="0">
                <a:pos x="40" y="106"/>
              </a:cxn>
              <a:cxn ang="0">
                <a:pos x="18" y="148"/>
              </a:cxn>
              <a:cxn ang="0">
                <a:pos x="4" y="192"/>
              </a:cxn>
              <a:cxn ang="0">
                <a:pos x="0" y="240"/>
              </a:cxn>
            </a:cxnLst>
            <a:rect l="0" t="0" r="r" b="b"/>
            <a:pathLst>
              <a:path w="2714" h="2046">
                <a:moveTo>
                  <a:pt x="0" y="1556"/>
                </a:moveTo>
                <a:lnTo>
                  <a:pt x="0" y="1556"/>
                </a:lnTo>
                <a:lnTo>
                  <a:pt x="0" y="1580"/>
                </a:lnTo>
                <a:lnTo>
                  <a:pt x="4" y="1604"/>
                </a:lnTo>
                <a:lnTo>
                  <a:pt x="10" y="1628"/>
                </a:lnTo>
                <a:lnTo>
                  <a:pt x="18" y="1650"/>
                </a:lnTo>
                <a:lnTo>
                  <a:pt x="28" y="1672"/>
                </a:lnTo>
                <a:lnTo>
                  <a:pt x="40" y="1694"/>
                </a:lnTo>
                <a:lnTo>
                  <a:pt x="54" y="1714"/>
                </a:lnTo>
                <a:lnTo>
                  <a:pt x="70" y="1732"/>
                </a:lnTo>
                <a:lnTo>
                  <a:pt x="86" y="1750"/>
                </a:lnTo>
                <a:lnTo>
                  <a:pt x="104" y="1766"/>
                </a:lnTo>
                <a:lnTo>
                  <a:pt x="124" y="1780"/>
                </a:lnTo>
                <a:lnTo>
                  <a:pt x="146" y="1792"/>
                </a:lnTo>
                <a:lnTo>
                  <a:pt x="166" y="1802"/>
                </a:lnTo>
                <a:lnTo>
                  <a:pt x="190" y="1810"/>
                </a:lnTo>
                <a:lnTo>
                  <a:pt x="214" y="1816"/>
                </a:lnTo>
                <a:lnTo>
                  <a:pt x="238" y="1820"/>
                </a:lnTo>
                <a:lnTo>
                  <a:pt x="2474" y="2044"/>
                </a:lnTo>
                <a:lnTo>
                  <a:pt x="2474" y="2044"/>
                </a:lnTo>
                <a:lnTo>
                  <a:pt x="2500" y="2046"/>
                </a:lnTo>
                <a:lnTo>
                  <a:pt x="2522" y="2044"/>
                </a:lnTo>
                <a:lnTo>
                  <a:pt x="2546" y="2040"/>
                </a:lnTo>
                <a:lnTo>
                  <a:pt x="2568" y="2034"/>
                </a:lnTo>
                <a:lnTo>
                  <a:pt x="2588" y="2026"/>
                </a:lnTo>
                <a:lnTo>
                  <a:pt x="2608" y="2016"/>
                </a:lnTo>
                <a:lnTo>
                  <a:pt x="2626" y="2004"/>
                </a:lnTo>
                <a:lnTo>
                  <a:pt x="2644" y="1992"/>
                </a:lnTo>
                <a:lnTo>
                  <a:pt x="2658" y="1976"/>
                </a:lnTo>
                <a:lnTo>
                  <a:pt x="2672" y="1958"/>
                </a:lnTo>
                <a:lnTo>
                  <a:pt x="2684" y="1940"/>
                </a:lnTo>
                <a:lnTo>
                  <a:pt x="2694" y="1920"/>
                </a:lnTo>
                <a:lnTo>
                  <a:pt x="2702" y="1898"/>
                </a:lnTo>
                <a:lnTo>
                  <a:pt x="2708" y="1876"/>
                </a:lnTo>
                <a:lnTo>
                  <a:pt x="2712" y="1854"/>
                </a:lnTo>
                <a:lnTo>
                  <a:pt x="2714" y="1828"/>
                </a:lnTo>
                <a:lnTo>
                  <a:pt x="2714" y="240"/>
                </a:lnTo>
                <a:lnTo>
                  <a:pt x="2714" y="240"/>
                </a:lnTo>
                <a:lnTo>
                  <a:pt x="2712" y="216"/>
                </a:lnTo>
                <a:lnTo>
                  <a:pt x="2708" y="192"/>
                </a:lnTo>
                <a:lnTo>
                  <a:pt x="2702" y="170"/>
                </a:lnTo>
                <a:lnTo>
                  <a:pt x="2694" y="148"/>
                </a:lnTo>
                <a:lnTo>
                  <a:pt x="2684" y="126"/>
                </a:lnTo>
                <a:lnTo>
                  <a:pt x="2672" y="106"/>
                </a:lnTo>
                <a:lnTo>
                  <a:pt x="2658" y="88"/>
                </a:lnTo>
                <a:lnTo>
                  <a:pt x="2642" y="72"/>
                </a:lnTo>
                <a:lnTo>
                  <a:pt x="2626" y="56"/>
                </a:lnTo>
                <a:lnTo>
                  <a:pt x="2608" y="42"/>
                </a:lnTo>
                <a:lnTo>
                  <a:pt x="2588" y="30"/>
                </a:lnTo>
                <a:lnTo>
                  <a:pt x="2566" y="20"/>
                </a:lnTo>
                <a:lnTo>
                  <a:pt x="2544" y="12"/>
                </a:lnTo>
                <a:lnTo>
                  <a:pt x="2522" y="6"/>
                </a:lnTo>
                <a:lnTo>
                  <a:pt x="2498" y="2"/>
                </a:lnTo>
                <a:lnTo>
                  <a:pt x="2474" y="0"/>
                </a:lnTo>
                <a:lnTo>
                  <a:pt x="238" y="0"/>
                </a:lnTo>
                <a:lnTo>
                  <a:pt x="238" y="0"/>
                </a:lnTo>
                <a:lnTo>
                  <a:pt x="214" y="2"/>
                </a:lnTo>
                <a:lnTo>
                  <a:pt x="190" y="6"/>
                </a:lnTo>
                <a:lnTo>
                  <a:pt x="168" y="12"/>
                </a:lnTo>
                <a:lnTo>
                  <a:pt x="146" y="20"/>
                </a:lnTo>
                <a:lnTo>
                  <a:pt x="124" y="30"/>
                </a:lnTo>
                <a:lnTo>
                  <a:pt x="106" y="42"/>
                </a:lnTo>
                <a:lnTo>
                  <a:pt x="86" y="56"/>
                </a:lnTo>
                <a:lnTo>
                  <a:pt x="70" y="72"/>
                </a:lnTo>
                <a:lnTo>
                  <a:pt x="54" y="88"/>
                </a:lnTo>
                <a:lnTo>
                  <a:pt x="40" y="106"/>
                </a:lnTo>
                <a:lnTo>
                  <a:pt x="28" y="126"/>
                </a:lnTo>
                <a:lnTo>
                  <a:pt x="18" y="148"/>
                </a:lnTo>
                <a:lnTo>
                  <a:pt x="10" y="170"/>
                </a:lnTo>
                <a:lnTo>
                  <a:pt x="4" y="192"/>
                </a:lnTo>
                <a:lnTo>
                  <a:pt x="0" y="216"/>
                </a:lnTo>
                <a:lnTo>
                  <a:pt x="0" y="240"/>
                </a:lnTo>
                <a:lnTo>
                  <a:pt x="0" y="1556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blurRad="228600" dist="152400" dir="4200000" algn="t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770743" y="238972"/>
            <a:ext cx="1184704" cy="832282"/>
            <a:chOff x="6123132" y="352281"/>
            <a:chExt cx="2390775" cy="1679575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6323157" y="412606"/>
              <a:ext cx="1990725" cy="1136650"/>
            </a:xfrm>
            <a:custGeom>
              <a:avLst/>
              <a:gdLst/>
              <a:ahLst/>
              <a:cxnLst>
                <a:cxn ang="0">
                  <a:pos x="64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4" y="0"/>
                </a:cxn>
                <a:cxn ang="0">
                  <a:pos x="64" y="70"/>
                </a:cxn>
              </a:cxnLst>
              <a:rect l="0" t="0" r="r" b="b"/>
              <a:pathLst>
                <a:path w="1254" h="716">
                  <a:moveTo>
                    <a:pt x="64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4" y="0"/>
                  </a:lnTo>
                  <a:lnTo>
                    <a:pt x="64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6234257" y="352281"/>
              <a:ext cx="2171700" cy="1241425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6" y="0"/>
                </a:cxn>
                <a:cxn ang="0">
                  <a:pos x="1276" y="0"/>
                </a:cxn>
                <a:cxn ang="0">
                  <a:pos x="1294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0" y="26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0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4" y="780"/>
                </a:cxn>
                <a:cxn ang="0">
                  <a:pos x="1276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0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6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6" y="0"/>
                  </a:lnTo>
                  <a:lnTo>
                    <a:pt x="1276" y="0"/>
                  </a:lnTo>
                  <a:lnTo>
                    <a:pt x="1294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0" y="26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0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4" y="780"/>
                  </a:lnTo>
                  <a:lnTo>
                    <a:pt x="1276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0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6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6389832" y="523731"/>
              <a:ext cx="1860550" cy="898525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806" y="76"/>
                </a:cxn>
                <a:cxn ang="0">
                  <a:pos x="772" y="490"/>
                </a:cxn>
                <a:cxn ang="0">
                  <a:pos x="524" y="0"/>
                </a:cxn>
                <a:cxn ang="0">
                  <a:pos x="368" y="490"/>
                </a:cxn>
                <a:cxn ang="0">
                  <a:pos x="368" y="334"/>
                </a:cxn>
                <a:cxn ang="0">
                  <a:pos x="366" y="324"/>
                </a:cxn>
                <a:cxn ang="0">
                  <a:pos x="356" y="308"/>
                </a:cxn>
                <a:cxn ang="0">
                  <a:pos x="334" y="292"/>
                </a:cxn>
                <a:cxn ang="0">
                  <a:pos x="318" y="284"/>
                </a:cxn>
                <a:cxn ang="0">
                  <a:pos x="346" y="270"/>
                </a:cxn>
                <a:cxn ang="0">
                  <a:pos x="362" y="258"/>
                </a:cxn>
                <a:cxn ang="0">
                  <a:pos x="368" y="244"/>
                </a:cxn>
                <a:cxn ang="0">
                  <a:pos x="368" y="76"/>
                </a:cxn>
                <a:cxn ang="0">
                  <a:pos x="368" y="60"/>
                </a:cxn>
                <a:cxn ang="0">
                  <a:pos x="360" y="32"/>
                </a:cxn>
                <a:cxn ang="0">
                  <a:pos x="344" y="12"/>
                </a:cxn>
                <a:cxn ang="0">
                  <a:pos x="314" y="2"/>
                </a:cxn>
                <a:cxn ang="0">
                  <a:pos x="0" y="0"/>
                </a:cxn>
                <a:cxn ang="0">
                  <a:pos x="34" y="76"/>
                </a:cxn>
                <a:cxn ang="0">
                  <a:pos x="0" y="490"/>
                </a:cxn>
                <a:cxn ang="0">
                  <a:pos x="114" y="566"/>
                </a:cxn>
                <a:cxn ang="0">
                  <a:pos x="248" y="322"/>
                </a:cxn>
                <a:cxn ang="0">
                  <a:pos x="260" y="322"/>
                </a:cxn>
                <a:cxn ang="0">
                  <a:pos x="276" y="330"/>
                </a:cxn>
                <a:cxn ang="0">
                  <a:pos x="284" y="344"/>
                </a:cxn>
                <a:cxn ang="0">
                  <a:pos x="288" y="372"/>
                </a:cxn>
                <a:cxn ang="0">
                  <a:pos x="470" y="566"/>
                </a:cxn>
                <a:cxn ang="0">
                  <a:pos x="660" y="394"/>
                </a:cxn>
                <a:cxn ang="0">
                  <a:pos x="1096" y="566"/>
                </a:cxn>
                <a:cxn ang="0">
                  <a:pos x="1114" y="566"/>
                </a:cxn>
                <a:cxn ang="0">
                  <a:pos x="1142" y="560"/>
                </a:cxn>
                <a:cxn ang="0">
                  <a:pos x="1162" y="544"/>
                </a:cxn>
                <a:cxn ang="0">
                  <a:pos x="1170" y="512"/>
                </a:cxn>
                <a:cxn ang="0">
                  <a:pos x="1172" y="76"/>
                </a:cxn>
                <a:cxn ang="0">
                  <a:pos x="1170" y="64"/>
                </a:cxn>
                <a:cxn ang="0">
                  <a:pos x="1162" y="38"/>
                </a:cxn>
                <a:cxn ang="0">
                  <a:pos x="1148" y="18"/>
                </a:cxn>
                <a:cxn ang="0">
                  <a:pos x="1132" y="8"/>
                </a:cxn>
                <a:cxn ang="0">
                  <a:pos x="1110" y="2"/>
                </a:cxn>
                <a:cxn ang="0">
                  <a:pos x="1096" y="0"/>
                </a:cxn>
              </a:cxnLst>
              <a:rect l="0" t="0" r="r" b="b"/>
              <a:pathLst>
                <a:path w="1172" h="566">
                  <a:moveTo>
                    <a:pt x="1096" y="0"/>
                  </a:moveTo>
                  <a:lnTo>
                    <a:pt x="772" y="0"/>
                  </a:lnTo>
                  <a:lnTo>
                    <a:pt x="772" y="76"/>
                  </a:lnTo>
                  <a:lnTo>
                    <a:pt x="806" y="76"/>
                  </a:lnTo>
                  <a:lnTo>
                    <a:pt x="806" y="490"/>
                  </a:lnTo>
                  <a:lnTo>
                    <a:pt x="772" y="490"/>
                  </a:lnTo>
                  <a:lnTo>
                    <a:pt x="650" y="0"/>
                  </a:lnTo>
                  <a:lnTo>
                    <a:pt x="524" y="0"/>
                  </a:lnTo>
                  <a:lnTo>
                    <a:pt x="406" y="490"/>
                  </a:lnTo>
                  <a:lnTo>
                    <a:pt x="368" y="490"/>
                  </a:lnTo>
                  <a:lnTo>
                    <a:pt x="368" y="334"/>
                  </a:lnTo>
                  <a:lnTo>
                    <a:pt x="368" y="334"/>
                  </a:lnTo>
                  <a:lnTo>
                    <a:pt x="368" y="328"/>
                  </a:lnTo>
                  <a:lnTo>
                    <a:pt x="366" y="324"/>
                  </a:lnTo>
                  <a:lnTo>
                    <a:pt x="362" y="316"/>
                  </a:lnTo>
                  <a:lnTo>
                    <a:pt x="356" y="308"/>
                  </a:lnTo>
                  <a:lnTo>
                    <a:pt x="346" y="300"/>
                  </a:lnTo>
                  <a:lnTo>
                    <a:pt x="334" y="292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78"/>
                  </a:lnTo>
                  <a:lnTo>
                    <a:pt x="346" y="270"/>
                  </a:lnTo>
                  <a:lnTo>
                    <a:pt x="356" y="264"/>
                  </a:lnTo>
                  <a:lnTo>
                    <a:pt x="362" y="258"/>
                  </a:lnTo>
                  <a:lnTo>
                    <a:pt x="366" y="250"/>
                  </a:lnTo>
                  <a:lnTo>
                    <a:pt x="368" y="244"/>
                  </a:lnTo>
                  <a:lnTo>
                    <a:pt x="368" y="23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60"/>
                  </a:lnTo>
                  <a:lnTo>
                    <a:pt x="366" y="44"/>
                  </a:lnTo>
                  <a:lnTo>
                    <a:pt x="360" y="32"/>
                  </a:lnTo>
                  <a:lnTo>
                    <a:pt x="354" y="20"/>
                  </a:lnTo>
                  <a:lnTo>
                    <a:pt x="344" y="12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4" y="76"/>
                  </a:lnTo>
                  <a:lnTo>
                    <a:pt x="34" y="490"/>
                  </a:lnTo>
                  <a:lnTo>
                    <a:pt x="0" y="490"/>
                  </a:lnTo>
                  <a:lnTo>
                    <a:pt x="0" y="566"/>
                  </a:lnTo>
                  <a:lnTo>
                    <a:pt x="114" y="566"/>
                  </a:lnTo>
                  <a:lnTo>
                    <a:pt x="114" y="322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60" y="322"/>
                  </a:lnTo>
                  <a:lnTo>
                    <a:pt x="268" y="326"/>
                  </a:lnTo>
                  <a:lnTo>
                    <a:pt x="276" y="330"/>
                  </a:lnTo>
                  <a:lnTo>
                    <a:pt x="282" y="336"/>
                  </a:lnTo>
                  <a:lnTo>
                    <a:pt x="284" y="344"/>
                  </a:lnTo>
                  <a:lnTo>
                    <a:pt x="288" y="352"/>
                  </a:lnTo>
                  <a:lnTo>
                    <a:pt x="288" y="372"/>
                  </a:lnTo>
                  <a:lnTo>
                    <a:pt x="288" y="566"/>
                  </a:lnTo>
                  <a:lnTo>
                    <a:pt x="470" y="566"/>
                  </a:lnTo>
                  <a:lnTo>
                    <a:pt x="512" y="394"/>
                  </a:lnTo>
                  <a:lnTo>
                    <a:pt x="660" y="394"/>
                  </a:lnTo>
                  <a:lnTo>
                    <a:pt x="708" y="566"/>
                  </a:lnTo>
                  <a:lnTo>
                    <a:pt x="1096" y="566"/>
                  </a:lnTo>
                  <a:lnTo>
                    <a:pt x="1096" y="566"/>
                  </a:lnTo>
                  <a:lnTo>
                    <a:pt x="1114" y="566"/>
                  </a:lnTo>
                  <a:lnTo>
                    <a:pt x="1130" y="564"/>
                  </a:lnTo>
                  <a:lnTo>
                    <a:pt x="1142" y="560"/>
                  </a:lnTo>
                  <a:lnTo>
                    <a:pt x="1152" y="554"/>
                  </a:lnTo>
                  <a:lnTo>
                    <a:pt x="1162" y="544"/>
                  </a:lnTo>
                  <a:lnTo>
                    <a:pt x="1168" y="530"/>
                  </a:lnTo>
                  <a:lnTo>
                    <a:pt x="1170" y="512"/>
                  </a:lnTo>
                  <a:lnTo>
                    <a:pt x="1172" y="490"/>
                  </a:lnTo>
                  <a:lnTo>
                    <a:pt x="1172" y="76"/>
                  </a:lnTo>
                  <a:lnTo>
                    <a:pt x="1172" y="76"/>
                  </a:lnTo>
                  <a:lnTo>
                    <a:pt x="1170" y="64"/>
                  </a:lnTo>
                  <a:lnTo>
                    <a:pt x="1168" y="52"/>
                  </a:lnTo>
                  <a:lnTo>
                    <a:pt x="1162" y="38"/>
                  </a:lnTo>
                  <a:lnTo>
                    <a:pt x="1154" y="24"/>
                  </a:lnTo>
                  <a:lnTo>
                    <a:pt x="1148" y="18"/>
                  </a:lnTo>
                  <a:lnTo>
                    <a:pt x="1140" y="12"/>
                  </a:lnTo>
                  <a:lnTo>
                    <a:pt x="1132" y="8"/>
                  </a:lnTo>
                  <a:lnTo>
                    <a:pt x="1120" y="4"/>
                  </a:lnTo>
                  <a:lnTo>
                    <a:pt x="1110" y="2"/>
                  </a:lnTo>
                  <a:lnTo>
                    <a:pt x="1096" y="0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6389832" y="523731"/>
              <a:ext cx="1860550" cy="898525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806" y="490"/>
                </a:cxn>
                <a:cxn ang="0">
                  <a:pos x="524" y="0"/>
                </a:cxn>
                <a:cxn ang="0">
                  <a:pos x="368" y="334"/>
                </a:cxn>
                <a:cxn ang="0">
                  <a:pos x="366" y="324"/>
                </a:cxn>
                <a:cxn ang="0">
                  <a:pos x="346" y="300"/>
                </a:cxn>
                <a:cxn ang="0">
                  <a:pos x="318" y="284"/>
                </a:cxn>
                <a:cxn ang="0">
                  <a:pos x="334" y="278"/>
                </a:cxn>
                <a:cxn ang="0">
                  <a:pos x="362" y="258"/>
                </a:cxn>
                <a:cxn ang="0">
                  <a:pos x="368" y="230"/>
                </a:cxn>
                <a:cxn ang="0">
                  <a:pos x="368" y="60"/>
                </a:cxn>
                <a:cxn ang="0">
                  <a:pos x="354" y="20"/>
                </a:cxn>
                <a:cxn ang="0">
                  <a:pos x="330" y="6"/>
                </a:cxn>
                <a:cxn ang="0">
                  <a:pos x="0" y="0"/>
                </a:cxn>
                <a:cxn ang="0">
                  <a:pos x="34" y="490"/>
                </a:cxn>
                <a:cxn ang="0">
                  <a:pos x="114" y="566"/>
                </a:cxn>
                <a:cxn ang="0">
                  <a:pos x="248" y="322"/>
                </a:cxn>
                <a:cxn ang="0">
                  <a:pos x="276" y="330"/>
                </a:cxn>
                <a:cxn ang="0">
                  <a:pos x="286" y="352"/>
                </a:cxn>
                <a:cxn ang="0">
                  <a:pos x="470" y="566"/>
                </a:cxn>
                <a:cxn ang="0">
                  <a:pos x="708" y="566"/>
                </a:cxn>
                <a:cxn ang="0">
                  <a:pos x="1114" y="566"/>
                </a:cxn>
                <a:cxn ang="0">
                  <a:pos x="1154" y="554"/>
                </a:cxn>
                <a:cxn ang="0">
                  <a:pos x="1168" y="530"/>
                </a:cxn>
                <a:cxn ang="0">
                  <a:pos x="1172" y="76"/>
                </a:cxn>
                <a:cxn ang="0">
                  <a:pos x="1168" y="52"/>
                </a:cxn>
                <a:cxn ang="0">
                  <a:pos x="1154" y="24"/>
                </a:cxn>
                <a:cxn ang="0">
                  <a:pos x="1132" y="8"/>
                </a:cxn>
                <a:cxn ang="0">
                  <a:pos x="1096" y="0"/>
                </a:cxn>
                <a:cxn ang="0">
                  <a:pos x="1096" y="2"/>
                </a:cxn>
                <a:cxn ang="0">
                  <a:pos x="1130" y="8"/>
                </a:cxn>
                <a:cxn ang="0">
                  <a:pos x="1154" y="24"/>
                </a:cxn>
                <a:cxn ang="0">
                  <a:pos x="1168" y="52"/>
                </a:cxn>
                <a:cxn ang="0">
                  <a:pos x="1172" y="76"/>
                </a:cxn>
                <a:cxn ang="0">
                  <a:pos x="1170" y="512"/>
                </a:cxn>
                <a:cxn ang="0">
                  <a:pos x="1152" y="552"/>
                </a:cxn>
                <a:cxn ang="0">
                  <a:pos x="1130" y="564"/>
                </a:cxn>
                <a:cxn ang="0">
                  <a:pos x="708" y="566"/>
                </a:cxn>
                <a:cxn ang="0">
                  <a:pos x="470" y="566"/>
                </a:cxn>
                <a:cxn ang="0">
                  <a:pos x="290" y="372"/>
                </a:cxn>
                <a:cxn ang="0">
                  <a:pos x="282" y="336"/>
                </a:cxn>
                <a:cxn ang="0">
                  <a:pos x="268" y="326"/>
                </a:cxn>
                <a:cxn ang="0">
                  <a:pos x="114" y="322"/>
                </a:cxn>
                <a:cxn ang="0">
                  <a:pos x="0" y="490"/>
                </a:cxn>
                <a:cxn ang="0">
                  <a:pos x="0" y="80"/>
                </a:cxn>
                <a:cxn ang="0">
                  <a:pos x="292" y="2"/>
                </a:cxn>
                <a:cxn ang="0">
                  <a:pos x="344" y="12"/>
                </a:cxn>
                <a:cxn ang="0">
                  <a:pos x="360" y="32"/>
                </a:cxn>
                <a:cxn ang="0">
                  <a:pos x="368" y="76"/>
                </a:cxn>
                <a:cxn ang="0">
                  <a:pos x="366" y="244"/>
                </a:cxn>
                <a:cxn ang="0">
                  <a:pos x="356" y="264"/>
                </a:cxn>
                <a:cxn ang="0">
                  <a:pos x="318" y="284"/>
                </a:cxn>
                <a:cxn ang="0">
                  <a:pos x="334" y="292"/>
                </a:cxn>
                <a:cxn ang="0">
                  <a:pos x="362" y="316"/>
                </a:cxn>
                <a:cxn ang="0">
                  <a:pos x="366" y="330"/>
                </a:cxn>
                <a:cxn ang="0">
                  <a:pos x="368" y="490"/>
                </a:cxn>
                <a:cxn ang="0">
                  <a:pos x="650" y="2"/>
                </a:cxn>
                <a:cxn ang="0">
                  <a:pos x="808" y="76"/>
                </a:cxn>
                <a:cxn ang="0">
                  <a:pos x="1096" y="2"/>
                </a:cxn>
              </a:cxnLst>
              <a:rect l="0" t="0" r="r" b="b"/>
              <a:pathLst>
                <a:path w="1172" h="566">
                  <a:moveTo>
                    <a:pt x="1096" y="0"/>
                  </a:moveTo>
                  <a:lnTo>
                    <a:pt x="1096" y="0"/>
                  </a:lnTo>
                  <a:lnTo>
                    <a:pt x="772" y="0"/>
                  </a:lnTo>
                  <a:lnTo>
                    <a:pt x="772" y="78"/>
                  </a:lnTo>
                  <a:lnTo>
                    <a:pt x="806" y="78"/>
                  </a:lnTo>
                  <a:lnTo>
                    <a:pt x="806" y="490"/>
                  </a:lnTo>
                  <a:lnTo>
                    <a:pt x="772" y="490"/>
                  </a:lnTo>
                  <a:lnTo>
                    <a:pt x="652" y="0"/>
                  </a:lnTo>
                  <a:lnTo>
                    <a:pt x="524" y="0"/>
                  </a:lnTo>
                  <a:lnTo>
                    <a:pt x="406" y="490"/>
                  </a:lnTo>
                  <a:lnTo>
                    <a:pt x="368" y="490"/>
                  </a:lnTo>
                  <a:lnTo>
                    <a:pt x="368" y="334"/>
                  </a:lnTo>
                  <a:lnTo>
                    <a:pt x="368" y="334"/>
                  </a:lnTo>
                  <a:lnTo>
                    <a:pt x="368" y="328"/>
                  </a:lnTo>
                  <a:lnTo>
                    <a:pt x="366" y="324"/>
                  </a:lnTo>
                  <a:lnTo>
                    <a:pt x="362" y="316"/>
                  </a:lnTo>
                  <a:lnTo>
                    <a:pt x="356" y="308"/>
                  </a:lnTo>
                  <a:lnTo>
                    <a:pt x="346" y="300"/>
                  </a:lnTo>
                  <a:lnTo>
                    <a:pt x="334" y="290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78"/>
                  </a:lnTo>
                  <a:lnTo>
                    <a:pt x="346" y="272"/>
                  </a:lnTo>
                  <a:lnTo>
                    <a:pt x="356" y="264"/>
                  </a:lnTo>
                  <a:lnTo>
                    <a:pt x="362" y="258"/>
                  </a:lnTo>
                  <a:lnTo>
                    <a:pt x="366" y="250"/>
                  </a:lnTo>
                  <a:lnTo>
                    <a:pt x="368" y="244"/>
                  </a:lnTo>
                  <a:lnTo>
                    <a:pt x="368" y="23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60"/>
                  </a:lnTo>
                  <a:lnTo>
                    <a:pt x="366" y="44"/>
                  </a:lnTo>
                  <a:lnTo>
                    <a:pt x="362" y="32"/>
                  </a:lnTo>
                  <a:lnTo>
                    <a:pt x="354" y="20"/>
                  </a:lnTo>
                  <a:lnTo>
                    <a:pt x="354" y="20"/>
                  </a:lnTo>
                  <a:lnTo>
                    <a:pt x="344" y="12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4" y="78"/>
                  </a:lnTo>
                  <a:lnTo>
                    <a:pt x="34" y="490"/>
                  </a:lnTo>
                  <a:lnTo>
                    <a:pt x="0" y="490"/>
                  </a:lnTo>
                  <a:lnTo>
                    <a:pt x="0" y="566"/>
                  </a:lnTo>
                  <a:lnTo>
                    <a:pt x="114" y="566"/>
                  </a:lnTo>
                  <a:lnTo>
                    <a:pt x="114" y="322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60" y="322"/>
                  </a:lnTo>
                  <a:lnTo>
                    <a:pt x="268" y="326"/>
                  </a:lnTo>
                  <a:lnTo>
                    <a:pt x="276" y="330"/>
                  </a:lnTo>
                  <a:lnTo>
                    <a:pt x="280" y="336"/>
                  </a:lnTo>
                  <a:lnTo>
                    <a:pt x="284" y="344"/>
                  </a:lnTo>
                  <a:lnTo>
                    <a:pt x="286" y="352"/>
                  </a:lnTo>
                  <a:lnTo>
                    <a:pt x="288" y="372"/>
                  </a:lnTo>
                  <a:lnTo>
                    <a:pt x="288" y="566"/>
                  </a:lnTo>
                  <a:lnTo>
                    <a:pt x="470" y="566"/>
                  </a:lnTo>
                  <a:lnTo>
                    <a:pt x="512" y="394"/>
                  </a:lnTo>
                  <a:lnTo>
                    <a:pt x="660" y="394"/>
                  </a:lnTo>
                  <a:lnTo>
                    <a:pt x="708" y="566"/>
                  </a:lnTo>
                  <a:lnTo>
                    <a:pt x="1096" y="566"/>
                  </a:lnTo>
                  <a:lnTo>
                    <a:pt x="1096" y="566"/>
                  </a:lnTo>
                  <a:lnTo>
                    <a:pt x="1114" y="566"/>
                  </a:lnTo>
                  <a:lnTo>
                    <a:pt x="1130" y="564"/>
                  </a:lnTo>
                  <a:lnTo>
                    <a:pt x="1142" y="560"/>
                  </a:lnTo>
                  <a:lnTo>
                    <a:pt x="1154" y="554"/>
                  </a:lnTo>
                  <a:lnTo>
                    <a:pt x="1154" y="554"/>
                  </a:lnTo>
                  <a:lnTo>
                    <a:pt x="1162" y="544"/>
                  </a:lnTo>
                  <a:lnTo>
                    <a:pt x="1168" y="530"/>
                  </a:lnTo>
                  <a:lnTo>
                    <a:pt x="1172" y="512"/>
                  </a:lnTo>
                  <a:lnTo>
                    <a:pt x="1172" y="490"/>
                  </a:lnTo>
                  <a:lnTo>
                    <a:pt x="1172" y="76"/>
                  </a:lnTo>
                  <a:lnTo>
                    <a:pt x="1172" y="76"/>
                  </a:lnTo>
                  <a:lnTo>
                    <a:pt x="1172" y="64"/>
                  </a:lnTo>
                  <a:lnTo>
                    <a:pt x="1168" y="52"/>
                  </a:lnTo>
                  <a:lnTo>
                    <a:pt x="1162" y="38"/>
                  </a:lnTo>
                  <a:lnTo>
                    <a:pt x="1162" y="38"/>
                  </a:lnTo>
                  <a:lnTo>
                    <a:pt x="1154" y="24"/>
                  </a:lnTo>
                  <a:lnTo>
                    <a:pt x="1148" y="18"/>
                  </a:lnTo>
                  <a:lnTo>
                    <a:pt x="1140" y="12"/>
                  </a:lnTo>
                  <a:lnTo>
                    <a:pt x="1132" y="8"/>
                  </a:lnTo>
                  <a:lnTo>
                    <a:pt x="1122" y="4"/>
                  </a:lnTo>
                  <a:lnTo>
                    <a:pt x="1110" y="2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096" y="2"/>
                  </a:lnTo>
                  <a:lnTo>
                    <a:pt x="1096" y="2"/>
                  </a:lnTo>
                  <a:lnTo>
                    <a:pt x="1110" y="2"/>
                  </a:lnTo>
                  <a:lnTo>
                    <a:pt x="1120" y="4"/>
                  </a:lnTo>
                  <a:lnTo>
                    <a:pt x="1130" y="8"/>
                  </a:lnTo>
                  <a:lnTo>
                    <a:pt x="1140" y="12"/>
                  </a:lnTo>
                  <a:lnTo>
                    <a:pt x="1146" y="18"/>
                  </a:lnTo>
                  <a:lnTo>
                    <a:pt x="1154" y="24"/>
                  </a:lnTo>
                  <a:lnTo>
                    <a:pt x="1162" y="38"/>
                  </a:lnTo>
                  <a:lnTo>
                    <a:pt x="1162" y="38"/>
                  </a:lnTo>
                  <a:lnTo>
                    <a:pt x="1168" y="52"/>
                  </a:lnTo>
                  <a:lnTo>
                    <a:pt x="1170" y="66"/>
                  </a:lnTo>
                  <a:lnTo>
                    <a:pt x="1170" y="66"/>
                  </a:lnTo>
                  <a:lnTo>
                    <a:pt x="1172" y="76"/>
                  </a:lnTo>
                  <a:lnTo>
                    <a:pt x="1172" y="490"/>
                  </a:lnTo>
                  <a:lnTo>
                    <a:pt x="1172" y="490"/>
                  </a:lnTo>
                  <a:lnTo>
                    <a:pt x="1170" y="512"/>
                  </a:lnTo>
                  <a:lnTo>
                    <a:pt x="1166" y="530"/>
                  </a:lnTo>
                  <a:lnTo>
                    <a:pt x="1160" y="544"/>
                  </a:lnTo>
                  <a:lnTo>
                    <a:pt x="1152" y="552"/>
                  </a:lnTo>
                  <a:lnTo>
                    <a:pt x="1152" y="552"/>
                  </a:lnTo>
                  <a:lnTo>
                    <a:pt x="1142" y="560"/>
                  </a:lnTo>
                  <a:lnTo>
                    <a:pt x="1130" y="564"/>
                  </a:lnTo>
                  <a:lnTo>
                    <a:pt x="1114" y="566"/>
                  </a:lnTo>
                  <a:lnTo>
                    <a:pt x="1096" y="566"/>
                  </a:lnTo>
                  <a:lnTo>
                    <a:pt x="708" y="566"/>
                  </a:lnTo>
                  <a:lnTo>
                    <a:pt x="660" y="394"/>
                  </a:lnTo>
                  <a:lnTo>
                    <a:pt x="510" y="394"/>
                  </a:lnTo>
                  <a:lnTo>
                    <a:pt x="470" y="566"/>
                  </a:lnTo>
                  <a:lnTo>
                    <a:pt x="290" y="566"/>
                  </a:lnTo>
                  <a:lnTo>
                    <a:pt x="290" y="372"/>
                  </a:lnTo>
                  <a:lnTo>
                    <a:pt x="290" y="372"/>
                  </a:lnTo>
                  <a:lnTo>
                    <a:pt x="288" y="352"/>
                  </a:lnTo>
                  <a:lnTo>
                    <a:pt x="286" y="344"/>
                  </a:lnTo>
                  <a:lnTo>
                    <a:pt x="282" y="336"/>
                  </a:lnTo>
                  <a:lnTo>
                    <a:pt x="282" y="336"/>
                  </a:lnTo>
                  <a:lnTo>
                    <a:pt x="276" y="330"/>
                  </a:lnTo>
                  <a:lnTo>
                    <a:pt x="268" y="326"/>
                  </a:lnTo>
                  <a:lnTo>
                    <a:pt x="260" y="322"/>
                  </a:lnTo>
                  <a:lnTo>
                    <a:pt x="248" y="322"/>
                  </a:lnTo>
                  <a:lnTo>
                    <a:pt x="114" y="322"/>
                  </a:lnTo>
                  <a:lnTo>
                    <a:pt x="114" y="566"/>
                  </a:lnTo>
                  <a:lnTo>
                    <a:pt x="0" y="566"/>
                  </a:lnTo>
                  <a:lnTo>
                    <a:pt x="0" y="490"/>
                  </a:lnTo>
                  <a:lnTo>
                    <a:pt x="34" y="490"/>
                  </a:lnTo>
                  <a:lnTo>
                    <a:pt x="34" y="76"/>
                  </a:lnTo>
                  <a:lnTo>
                    <a:pt x="0" y="80"/>
                  </a:lnTo>
                  <a:lnTo>
                    <a:pt x="0" y="2"/>
                  </a:lnTo>
                  <a:lnTo>
                    <a:pt x="292" y="2"/>
                  </a:lnTo>
                  <a:lnTo>
                    <a:pt x="292" y="2"/>
                  </a:lnTo>
                  <a:lnTo>
                    <a:pt x="314" y="2"/>
                  </a:lnTo>
                  <a:lnTo>
                    <a:pt x="330" y="6"/>
                  </a:lnTo>
                  <a:lnTo>
                    <a:pt x="344" y="12"/>
                  </a:lnTo>
                  <a:lnTo>
                    <a:pt x="354" y="22"/>
                  </a:lnTo>
                  <a:lnTo>
                    <a:pt x="354" y="22"/>
                  </a:lnTo>
                  <a:lnTo>
                    <a:pt x="360" y="32"/>
                  </a:lnTo>
                  <a:lnTo>
                    <a:pt x="364" y="44"/>
                  </a:lnTo>
                  <a:lnTo>
                    <a:pt x="368" y="60"/>
                  </a:lnTo>
                  <a:lnTo>
                    <a:pt x="368" y="76"/>
                  </a:lnTo>
                  <a:lnTo>
                    <a:pt x="368" y="230"/>
                  </a:lnTo>
                  <a:lnTo>
                    <a:pt x="368" y="230"/>
                  </a:lnTo>
                  <a:lnTo>
                    <a:pt x="366" y="244"/>
                  </a:lnTo>
                  <a:lnTo>
                    <a:pt x="366" y="250"/>
                  </a:lnTo>
                  <a:lnTo>
                    <a:pt x="362" y="258"/>
                  </a:lnTo>
                  <a:lnTo>
                    <a:pt x="356" y="264"/>
                  </a:lnTo>
                  <a:lnTo>
                    <a:pt x="346" y="270"/>
                  </a:lnTo>
                  <a:lnTo>
                    <a:pt x="334" y="276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92"/>
                  </a:lnTo>
                  <a:lnTo>
                    <a:pt x="346" y="300"/>
                  </a:lnTo>
                  <a:lnTo>
                    <a:pt x="356" y="308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6" y="324"/>
                  </a:lnTo>
                  <a:lnTo>
                    <a:pt x="366" y="330"/>
                  </a:lnTo>
                  <a:lnTo>
                    <a:pt x="366" y="330"/>
                  </a:lnTo>
                  <a:lnTo>
                    <a:pt x="368" y="334"/>
                  </a:lnTo>
                  <a:lnTo>
                    <a:pt x="368" y="490"/>
                  </a:lnTo>
                  <a:lnTo>
                    <a:pt x="406" y="490"/>
                  </a:lnTo>
                  <a:lnTo>
                    <a:pt x="524" y="2"/>
                  </a:lnTo>
                  <a:lnTo>
                    <a:pt x="650" y="2"/>
                  </a:lnTo>
                  <a:lnTo>
                    <a:pt x="772" y="490"/>
                  </a:lnTo>
                  <a:lnTo>
                    <a:pt x="808" y="490"/>
                  </a:lnTo>
                  <a:lnTo>
                    <a:pt x="808" y="76"/>
                  </a:lnTo>
                  <a:lnTo>
                    <a:pt x="772" y="76"/>
                  </a:lnTo>
                  <a:lnTo>
                    <a:pt x="772" y="2"/>
                  </a:lnTo>
                  <a:lnTo>
                    <a:pt x="1096" y="2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7215332" y="603106"/>
              <a:ext cx="196850" cy="44767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124" y="282"/>
                </a:cxn>
                <a:cxn ang="0">
                  <a:pos x="0" y="282"/>
                </a:cxn>
                <a:cxn ang="0">
                  <a:pos x="66" y="0"/>
                </a:cxn>
              </a:cxnLst>
              <a:rect l="0" t="0" r="r" b="b"/>
              <a:pathLst>
                <a:path w="124" h="282">
                  <a:moveTo>
                    <a:pt x="66" y="0"/>
                  </a:moveTo>
                  <a:lnTo>
                    <a:pt x="124" y="282"/>
                  </a:lnTo>
                  <a:lnTo>
                    <a:pt x="0" y="28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7215332" y="603106"/>
              <a:ext cx="196850" cy="45085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124" y="282"/>
                </a:cxn>
                <a:cxn ang="0">
                  <a:pos x="0" y="282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0" y="284"/>
                </a:cxn>
                <a:cxn ang="0">
                  <a:pos x="124" y="284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124" h="284">
                  <a:moveTo>
                    <a:pt x="66" y="0"/>
                  </a:moveTo>
                  <a:lnTo>
                    <a:pt x="66" y="0"/>
                  </a:lnTo>
                  <a:lnTo>
                    <a:pt x="124" y="282"/>
                  </a:lnTo>
                  <a:lnTo>
                    <a:pt x="0" y="282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284"/>
                  </a:lnTo>
                  <a:lnTo>
                    <a:pt x="124" y="284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7796357" y="644381"/>
              <a:ext cx="327025" cy="654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2"/>
                </a:cxn>
                <a:cxn ang="0">
                  <a:pos x="168" y="412"/>
                </a:cxn>
                <a:cxn ang="0">
                  <a:pos x="168" y="412"/>
                </a:cxn>
                <a:cxn ang="0">
                  <a:pos x="180" y="410"/>
                </a:cxn>
                <a:cxn ang="0">
                  <a:pos x="190" y="408"/>
                </a:cxn>
                <a:cxn ang="0">
                  <a:pos x="196" y="404"/>
                </a:cxn>
                <a:cxn ang="0">
                  <a:pos x="202" y="398"/>
                </a:cxn>
                <a:cxn ang="0">
                  <a:pos x="204" y="394"/>
                </a:cxn>
                <a:cxn ang="0">
                  <a:pos x="206" y="386"/>
                </a:cxn>
                <a:cxn ang="0">
                  <a:pos x="206" y="372"/>
                </a:cxn>
                <a:cxn ang="0">
                  <a:pos x="206" y="44"/>
                </a:cxn>
                <a:cxn ang="0">
                  <a:pos x="206" y="44"/>
                </a:cxn>
                <a:cxn ang="0">
                  <a:pos x="206" y="30"/>
                </a:cxn>
                <a:cxn ang="0">
                  <a:pos x="204" y="22"/>
                </a:cxn>
                <a:cxn ang="0">
                  <a:pos x="200" y="16"/>
                </a:cxn>
                <a:cxn ang="0">
                  <a:pos x="194" y="10"/>
                </a:cxn>
                <a:cxn ang="0">
                  <a:pos x="186" y="4"/>
                </a:cxn>
                <a:cxn ang="0">
                  <a:pos x="174" y="0"/>
                </a:cxn>
                <a:cxn ang="0">
                  <a:pos x="158" y="0"/>
                </a:cxn>
                <a:cxn ang="0">
                  <a:pos x="0" y="0"/>
                </a:cxn>
              </a:cxnLst>
              <a:rect l="0" t="0" r="r" b="b"/>
              <a:pathLst>
                <a:path w="206" h="412">
                  <a:moveTo>
                    <a:pt x="0" y="0"/>
                  </a:moveTo>
                  <a:lnTo>
                    <a:pt x="0" y="412"/>
                  </a:lnTo>
                  <a:lnTo>
                    <a:pt x="168" y="412"/>
                  </a:lnTo>
                  <a:lnTo>
                    <a:pt x="168" y="412"/>
                  </a:lnTo>
                  <a:lnTo>
                    <a:pt x="180" y="410"/>
                  </a:lnTo>
                  <a:lnTo>
                    <a:pt x="190" y="408"/>
                  </a:lnTo>
                  <a:lnTo>
                    <a:pt x="196" y="404"/>
                  </a:lnTo>
                  <a:lnTo>
                    <a:pt x="202" y="398"/>
                  </a:lnTo>
                  <a:lnTo>
                    <a:pt x="204" y="394"/>
                  </a:lnTo>
                  <a:lnTo>
                    <a:pt x="206" y="386"/>
                  </a:lnTo>
                  <a:lnTo>
                    <a:pt x="206" y="372"/>
                  </a:lnTo>
                  <a:lnTo>
                    <a:pt x="206" y="44"/>
                  </a:lnTo>
                  <a:lnTo>
                    <a:pt x="206" y="44"/>
                  </a:lnTo>
                  <a:lnTo>
                    <a:pt x="206" y="30"/>
                  </a:lnTo>
                  <a:lnTo>
                    <a:pt x="204" y="22"/>
                  </a:lnTo>
                  <a:lnTo>
                    <a:pt x="200" y="16"/>
                  </a:lnTo>
                  <a:lnTo>
                    <a:pt x="194" y="10"/>
                  </a:lnTo>
                  <a:lnTo>
                    <a:pt x="186" y="4"/>
                  </a:lnTo>
                  <a:lnTo>
                    <a:pt x="174" y="0"/>
                  </a:lnTo>
                  <a:lnTo>
                    <a:pt x="1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auto">
            <a:xfrm>
              <a:off x="7796357" y="641206"/>
              <a:ext cx="327025" cy="6572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80" y="412"/>
                </a:cxn>
                <a:cxn ang="0">
                  <a:pos x="190" y="410"/>
                </a:cxn>
                <a:cxn ang="0">
                  <a:pos x="198" y="406"/>
                </a:cxn>
                <a:cxn ang="0">
                  <a:pos x="202" y="402"/>
                </a:cxn>
                <a:cxn ang="0">
                  <a:pos x="202" y="402"/>
                </a:cxn>
                <a:cxn ang="0">
                  <a:pos x="204" y="396"/>
                </a:cxn>
                <a:cxn ang="0">
                  <a:pos x="206" y="388"/>
                </a:cxn>
                <a:cxn ang="0">
                  <a:pos x="206" y="374"/>
                </a:cxn>
                <a:cxn ang="0">
                  <a:pos x="206" y="46"/>
                </a:cxn>
                <a:cxn ang="0">
                  <a:pos x="206" y="46"/>
                </a:cxn>
                <a:cxn ang="0">
                  <a:pos x="206" y="32"/>
                </a:cxn>
                <a:cxn ang="0">
                  <a:pos x="204" y="24"/>
                </a:cxn>
                <a:cxn ang="0">
                  <a:pos x="200" y="18"/>
                </a:cxn>
                <a:cxn ang="0">
                  <a:pos x="200" y="18"/>
                </a:cxn>
                <a:cxn ang="0">
                  <a:pos x="194" y="10"/>
                </a:cxn>
                <a:cxn ang="0">
                  <a:pos x="186" y="6"/>
                </a:cxn>
                <a:cxn ang="0">
                  <a:pos x="174" y="2"/>
                </a:cxn>
                <a:cxn ang="0">
                  <a:pos x="15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58" y="2"/>
                </a:cxn>
                <a:cxn ang="0">
                  <a:pos x="158" y="2"/>
                </a:cxn>
                <a:cxn ang="0">
                  <a:pos x="174" y="2"/>
                </a:cxn>
                <a:cxn ang="0">
                  <a:pos x="186" y="6"/>
                </a:cxn>
                <a:cxn ang="0">
                  <a:pos x="194" y="12"/>
                </a:cxn>
                <a:cxn ang="0">
                  <a:pos x="200" y="18"/>
                </a:cxn>
                <a:cxn ang="0">
                  <a:pos x="200" y="18"/>
                </a:cxn>
                <a:cxn ang="0">
                  <a:pos x="204" y="24"/>
                </a:cxn>
                <a:cxn ang="0">
                  <a:pos x="204" y="32"/>
                </a:cxn>
                <a:cxn ang="0">
                  <a:pos x="206" y="46"/>
                </a:cxn>
                <a:cxn ang="0">
                  <a:pos x="206" y="374"/>
                </a:cxn>
                <a:cxn ang="0">
                  <a:pos x="206" y="374"/>
                </a:cxn>
                <a:cxn ang="0">
                  <a:pos x="206" y="388"/>
                </a:cxn>
                <a:cxn ang="0">
                  <a:pos x="204" y="394"/>
                </a:cxn>
                <a:cxn ang="0">
                  <a:pos x="202" y="400"/>
                </a:cxn>
                <a:cxn ang="0">
                  <a:pos x="202" y="400"/>
                </a:cxn>
                <a:cxn ang="0">
                  <a:pos x="196" y="406"/>
                </a:cxn>
                <a:cxn ang="0">
                  <a:pos x="190" y="410"/>
                </a:cxn>
                <a:cxn ang="0">
                  <a:pos x="180" y="412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0" y="41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06" h="414">
                  <a:moveTo>
                    <a:pt x="0" y="2"/>
                  </a:moveTo>
                  <a:lnTo>
                    <a:pt x="0" y="2"/>
                  </a:lnTo>
                  <a:lnTo>
                    <a:pt x="0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80" y="412"/>
                  </a:lnTo>
                  <a:lnTo>
                    <a:pt x="190" y="410"/>
                  </a:lnTo>
                  <a:lnTo>
                    <a:pt x="198" y="406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4" y="396"/>
                  </a:lnTo>
                  <a:lnTo>
                    <a:pt x="206" y="388"/>
                  </a:lnTo>
                  <a:lnTo>
                    <a:pt x="206" y="374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6" y="32"/>
                  </a:lnTo>
                  <a:lnTo>
                    <a:pt x="204" y="24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194" y="10"/>
                  </a:lnTo>
                  <a:lnTo>
                    <a:pt x="186" y="6"/>
                  </a:lnTo>
                  <a:lnTo>
                    <a:pt x="174" y="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194" y="12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204" y="24"/>
                  </a:lnTo>
                  <a:lnTo>
                    <a:pt x="204" y="32"/>
                  </a:lnTo>
                  <a:lnTo>
                    <a:pt x="206" y="46"/>
                  </a:lnTo>
                  <a:lnTo>
                    <a:pt x="206" y="374"/>
                  </a:lnTo>
                  <a:lnTo>
                    <a:pt x="206" y="374"/>
                  </a:lnTo>
                  <a:lnTo>
                    <a:pt x="206" y="388"/>
                  </a:lnTo>
                  <a:lnTo>
                    <a:pt x="204" y="394"/>
                  </a:lnTo>
                  <a:lnTo>
                    <a:pt x="202" y="400"/>
                  </a:lnTo>
                  <a:lnTo>
                    <a:pt x="202" y="400"/>
                  </a:lnTo>
                  <a:lnTo>
                    <a:pt x="196" y="406"/>
                  </a:lnTo>
                  <a:lnTo>
                    <a:pt x="190" y="410"/>
                  </a:lnTo>
                  <a:lnTo>
                    <a:pt x="180" y="412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0" y="41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auto">
            <a:xfrm>
              <a:off x="6561282" y="644381"/>
              <a:ext cx="282575" cy="269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0"/>
                </a:cxn>
                <a:cxn ang="0">
                  <a:pos x="142" y="170"/>
                </a:cxn>
                <a:cxn ang="0">
                  <a:pos x="142" y="170"/>
                </a:cxn>
                <a:cxn ang="0">
                  <a:pos x="152" y="168"/>
                </a:cxn>
                <a:cxn ang="0">
                  <a:pos x="162" y="164"/>
                </a:cxn>
                <a:cxn ang="0">
                  <a:pos x="168" y="160"/>
                </a:cxn>
                <a:cxn ang="0">
                  <a:pos x="172" y="154"/>
                </a:cxn>
                <a:cxn ang="0">
                  <a:pos x="174" y="148"/>
                </a:cxn>
                <a:cxn ang="0">
                  <a:pos x="176" y="140"/>
                </a:cxn>
                <a:cxn ang="0">
                  <a:pos x="178" y="126"/>
                </a:cxn>
                <a:cxn ang="0">
                  <a:pos x="178" y="38"/>
                </a:cxn>
                <a:cxn ang="0">
                  <a:pos x="178" y="38"/>
                </a:cxn>
                <a:cxn ang="0">
                  <a:pos x="174" y="24"/>
                </a:cxn>
                <a:cxn ang="0">
                  <a:pos x="172" y="18"/>
                </a:cxn>
                <a:cxn ang="0">
                  <a:pos x="168" y="12"/>
                </a:cxn>
                <a:cxn ang="0">
                  <a:pos x="164" y="8"/>
                </a:cxn>
                <a:cxn ang="0">
                  <a:pos x="156" y="2"/>
                </a:cxn>
                <a:cxn ang="0">
                  <a:pos x="148" y="0"/>
                </a:cxn>
                <a:cxn ang="0">
                  <a:pos x="136" y="0"/>
                </a:cxn>
                <a:cxn ang="0">
                  <a:pos x="0" y="0"/>
                </a:cxn>
              </a:cxnLst>
              <a:rect l="0" t="0" r="r" b="b"/>
              <a:pathLst>
                <a:path w="178" h="170">
                  <a:moveTo>
                    <a:pt x="0" y="0"/>
                  </a:moveTo>
                  <a:lnTo>
                    <a:pt x="0" y="170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2" y="168"/>
                  </a:lnTo>
                  <a:lnTo>
                    <a:pt x="162" y="164"/>
                  </a:lnTo>
                  <a:lnTo>
                    <a:pt x="168" y="160"/>
                  </a:lnTo>
                  <a:lnTo>
                    <a:pt x="172" y="154"/>
                  </a:lnTo>
                  <a:lnTo>
                    <a:pt x="174" y="148"/>
                  </a:lnTo>
                  <a:lnTo>
                    <a:pt x="176" y="140"/>
                  </a:lnTo>
                  <a:lnTo>
                    <a:pt x="178" y="126"/>
                  </a:lnTo>
                  <a:lnTo>
                    <a:pt x="178" y="38"/>
                  </a:lnTo>
                  <a:lnTo>
                    <a:pt x="178" y="38"/>
                  </a:lnTo>
                  <a:lnTo>
                    <a:pt x="174" y="24"/>
                  </a:lnTo>
                  <a:lnTo>
                    <a:pt x="172" y="18"/>
                  </a:lnTo>
                  <a:lnTo>
                    <a:pt x="168" y="12"/>
                  </a:lnTo>
                  <a:lnTo>
                    <a:pt x="164" y="8"/>
                  </a:lnTo>
                  <a:lnTo>
                    <a:pt x="156" y="2"/>
                  </a:lnTo>
                  <a:lnTo>
                    <a:pt x="148" y="0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6558107" y="641206"/>
              <a:ext cx="285750" cy="27622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0" y="174"/>
                </a:cxn>
                <a:cxn ang="0">
                  <a:pos x="144" y="174"/>
                </a:cxn>
                <a:cxn ang="0">
                  <a:pos x="144" y="174"/>
                </a:cxn>
                <a:cxn ang="0">
                  <a:pos x="144" y="174"/>
                </a:cxn>
                <a:cxn ang="0">
                  <a:pos x="154" y="170"/>
                </a:cxn>
                <a:cxn ang="0">
                  <a:pos x="164" y="166"/>
                </a:cxn>
                <a:cxn ang="0">
                  <a:pos x="170" y="162"/>
                </a:cxn>
                <a:cxn ang="0">
                  <a:pos x="174" y="156"/>
                </a:cxn>
                <a:cxn ang="0">
                  <a:pos x="176" y="150"/>
                </a:cxn>
                <a:cxn ang="0">
                  <a:pos x="178" y="142"/>
                </a:cxn>
                <a:cxn ang="0">
                  <a:pos x="180" y="128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76" y="26"/>
                </a:cxn>
                <a:cxn ang="0">
                  <a:pos x="174" y="20"/>
                </a:cxn>
                <a:cxn ang="0">
                  <a:pos x="170" y="14"/>
                </a:cxn>
                <a:cxn ang="0">
                  <a:pos x="166" y="8"/>
                </a:cxn>
                <a:cxn ang="0">
                  <a:pos x="158" y="4"/>
                </a:cxn>
                <a:cxn ang="0">
                  <a:pos x="150" y="2"/>
                </a:cxn>
                <a:cxn ang="0">
                  <a:pos x="13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8" y="2"/>
                </a:cxn>
                <a:cxn ang="0">
                  <a:pos x="138" y="2"/>
                </a:cxn>
                <a:cxn ang="0">
                  <a:pos x="150" y="2"/>
                </a:cxn>
                <a:cxn ang="0">
                  <a:pos x="158" y="6"/>
                </a:cxn>
                <a:cxn ang="0">
                  <a:pos x="166" y="10"/>
                </a:cxn>
                <a:cxn ang="0">
                  <a:pos x="170" y="14"/>
                </a:cxn>
                <a:cxn ang="0">
                  <a:pos x="174" y="20"/>
                </a:cxn>
                <a:cxn ang="0">
                  <a:pos x="176" y="26"/>
                </a:cxn>
                <a:cxn ang="0">
                  <a:pos x="178" y="40"/>
                </a:cxn>
                <a:cxn ang="0">
                  <a:pos x="180" y="40"/>
                </a:cxn>
                <a:cxn ang="0">
                  <a:pos x="178" y="40"/>
                </a:cxn>
                <a:cxn ang="0">
                  <a:pos x="178" y="128"/>
                </a:cxn>
                <a:cxn ang="0">
                  <a:pos x="178" y="128"/>
                </a:cxn>
                <a:cxn ang="0">
                  <a:pos x="178" y="142"/>
                </a:cxn>
                <a:cxn ang="0">
                  <a:pos x="176" y="150"/>
                </a:cxn>
                <a:cxn ang="0">
                  <a:pos x="174" y="156"/>
                </a:cxn>
                <a:cxn ang="0">
                  <a:pos x="168" y="160"/>
                </a:cxn>
                <a:cxn ang="0">
                  <a:pos x="162" y="166"/>
                </a:cxn>
                <a:cxn ang="0">
                  <a:pos x="154" y="170"/>
                </a:cxn>
                <a:cxn ang="0">
                  <a:pos x="144" y="172"/>
                </a:cxn>
                <a:cxn ang="0">
                  <a:pos x="144" y="172"/>
                </a:cxn>
                <a:cxn ang="0">
                  <a:pos x="144" y="172"/>
                </a:cxn>
                <a:cxn ang="0">
                  <a:pos x="2" y="17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0" h="174">
                  <a:moveTo>
                    <a:pt x="2" y="2"/>
                  </a:moveTo>
                  <a:lnTo>
                    <a:pt x="0" y="2"/>
                  </a:lnTo>
                  <a:lnTo>
                    <a:pt x="0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54" y="170"/>
                  </a:lnTo>
                  <a:lnTo>
                    <a:pt x="164" y="166"/>
                  </a:lnTo>
                  <a:lnTo>
                    <a:pt x="170" y="162"/>
                  </a:lnTo>
                  <a:lnTo>
                    <a:pt x="174" y="156"/>
                  </a:lnTo>
                  <a:lnTo>
                    <a:pt x="176" y="150"/>
                  </a:lnTo>
                  <a:lnTo>
                    <a:pt x="178" y="142"/>
                  </a:lnTo>
                  <a:lnTo>
                    <a:pt x="180" y="128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76" y="26"/>
                  </a:lnTo>
                  <a:lnTo>
                    <a:pt x="174" y="20"/>
                  </a:lnTo>
                  <a:lnTo>
                    <a:pt x="170" y="14"/>
                  </a:lnTo>
                  <a:lnTo>
                    <a:pt x="166" y="8"/>
                  </a:lnTo>
                  <a:lnTo>
                    <a:pt x="158" y="4"/>
                  </a:lnTo>
                  <a:lnTo>
                    <a:pt x="150" y="2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50" y="2"/>
                  </a:lnTo>
                  <a:lnTo>
                    <a:pt x="158" y="6"/>
                  </a:lnTo>
                  <a:lnTo>
                    <a:pt x="166" y="10"/>
                  </a:lnTo>
                  <a:lnTo>
                    <a:pt x="170" y="14"/>
                  </a:lnTo>
                  <a:lnTo>
                    <a:pt x="174" y="20"/>
                  </a:lnTo>
                  <a:lnTo>
                    <a:pt x="176" y="26"/>
                  </a:lnTo>
                  <a:lnTo>
                    <a:pt x="178" y="40"/>
                  </a:lnTo>
                  <a:lnTo>
                    <a:pt x="180" y="40"/>
                  </a:lnTo>
                  <a:lnTo>
                    <a:pt x="178" y="40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42"/>
                  </a:lnTo>
                  <a:lnTo>
                    <a:pt x="176" y="150"/>
                  </a:lnTo>
                  <a:lnTo>
                    <a:pt x="174" y="156"/>
                  </a:lnTo>
                  <a:lnTo>
                    <a:pt x="168" y="160"/>
                  </a:lnTo>
                  <a:lnTo>
                    <a:pt x="162" y="166"/>
                  </a:lnTo>
                  <a:lnTo>
                    <a:pt x="154" y="170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2" y="17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6123132" y="1806431"/>
              <a:ext cx="139700" cy="171450"/>
            </a:xfrm>
            <a:custGeom>
              <a:avLst/>
              <a:gdLst/>
              <a:ahLst/>
              <a:cxnLst>
                <a:cxn ang="0">
                  <a:pos x="42" y="66"/>
                </a:cxn>
                <a:cxn ang="0">
                  <a:pos x="38" y="108"/>
                </a:cxn>
                <a:cxn ang="0">
                  <a:pos x="24" y="108"/>
                </a:cxn>
                <a:cxn ang="0">
                  <a:pos x="30" y="66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38" y="54"/>
                </a:cxn>
                <a:cxn ang="0">
                  <a:pos x="38" y="54"/>
                </a:cxn>
                <a:cxn ang="0">
                  <a:pos x="74" y="0"/>
                </a:cxn>
                <a:cxn ang="0">
                  <a:pos x="88" y="0"/>
                </a:cxn>
                <a:cxn ang="0">
                  <a:pos x="42" y="66"/>
                </a:cxn>
              </a:cxnLst>
              <a:rect l="0" t="0" r="r" b="b"/>
              <a:pathLst>
                <a:path w="88" h="108">
                  <a:moveTo>
                    <a:pt x="42" y="66"/>
                  </a:moveTo>
                  <a:lnTo>
                    <a:pt x="38" y="108"/>
                  </a:lnTo>
                  <a:lnTo>
                    <a:pt x="24" y="108"/>
                  </a:lnTo>
                  <a:lnTo>
                    <a:pt x="30" y="6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74" y="0"/>
                  </a:lnTo>
                  <a:lnTo>
                    <a:pt x="88" y="0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6"/>
            <p:cNvSpPr>
              <a:spLocks noEditPoints="1"/>
            </p:cNvSpPr>
            <p:nvPr/>
          </p:nvSpPr>
          <p:spPr bwMode="auto">
            <a:xfrm>
              <a:off x="6243782" y="1844531"/>
              <a:ext cx="127000" cy="136525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0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78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8" y="14"/>
                </a:cxn>
                <a:cxn ang="0">
                  <a:pos x="54" y="12"/>
                </a:cxn>
                <a:cxn ang="0">
                  <a:pos x="44" y="8"/>
                </a:cxn>
                <a:cxn ang="0">
                  <a:pos x="38" y="10"/>
                </a:cxn>
                <a:cxn ang="0">
                  <a:pos x="28" y="14"/>
                </a:cxn>
                <a:cxn ang="0">
                  <a:pos x="22" y="18"/>
                </a:cxn>
                <a:cxn ang="0">
                  <a:pos x="14" y="42"/>
                </a:cxn>
                <a:cxn ang="0">
                  <a:pos x="14" y="56"/>
                </a:cxn>
                <a:cxn ang="0">
                  <a:pos x="16" y="68"/>
                </a:cxn>
                <a:cxn ang="0">
                  <a:pos x="20" y="72"/>
                </a:cxn>
                <a:cxn ang="0">
                  <a:pos x="24" y="74"/>
                </a:cxn>
                <a:cxn ang="0">
                  <a:pos x="36" y="78"/>
                </a:cxn>
                <a:cxn ang="0">
                  <a:pos x="42" y="76"/>
                </a:cxn>
                <a:cxn ang="0">
                  <a:pos x="48" y="74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78" y="42"/>
                  </a:moveTo>
                  <a:lnTo>
                    <a:pt x="78" y="42"/>
                  </a:lnTo>
                  <a:lnTo>
                    <a:pt x="76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8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4" y="22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6399357" y="1847706"/>
              <a:ext cx="117475" cy="130175"/>
            </a:xfrm>
            <a:custGeom>
              <a:avLst/>
              <a:gdLst/>
              <a:ahLst/>
              <a:cxnLst>
                <a:cxn ang="0">
                  <a:pos x="54" y="82"/>
                </a:cxn>
                <a:cxn ang="0">
                  <a:pos x="54" y="72"/>
                </a:cxn>
                <a:cxn ang="0">
                  <a:pos x="54" y="72"/>
                </a:cxn>
                <a:cxn ang="0">
                  <a:pos x="44" y="78"/>
                </a:cxn>
                <a:cxn ang="0">
                  <a:pos x="44" y="78"/>
                </a:cxn>
                <a:cxn ang="0">
                  <a:pos x="34" y="82"/>
                </a:cxn>
                <a:cxn ang="0">
                  <a:pos x="34" y="82"/>
                </a:cxn>
                <a:cxn ang="0">
                  <a:pos x="28" y="82"/>
                </a:cxn>
                <a:cxn ang="0">
                  <a:pos x="28" y="82"/>
                </a:cxn>
                <a:cxn ang="0">
                  <a:pos x="20" y="82"/>
                </a:cxn>
                <a:cxn ang="0">
                  <a:pos x="20" y="82"/>
                </a:cxn>
                <a:cxn ang="0">
                  <a:pos x="12" y="82"/>
                </a:cxn>
                <a:cxn ang="0">
                  <a:pos x="12" y="82"/>
                </a:cxn>
                <a:cxn ang="0">
                  <a:pos x="6" y="78"/>
                </a:cxn>
                <a:cxn ang="0">
                  <a:pos x="6" y="78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0" y="58"/>
                </a:cxn>
                <a:cxn ang="0">
                  <a:pos x="8" y="0"/>
                </a:cxn>
                <a:cxn ang="0">
                  <a:pos x="20" y="0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4" y="66"/>
                </a:cxn>
                <a:cxn ang="0">
                  <a:pos x="14" y="66"/>
                </a:cxn>
                <a:cxn ang="0">
                  <a:pos x="16" y="70"/>
                </a:cxn>
                <a:cxn ang="0">
                  <a:pos x="16" y="70"/>
                </a:cxn>
                <a:cxn ang="0">
                  <a:pos x="20" y="72"/>
                </a:cxn>
                <a:cxn ang="0">
                  <a:pos x="24" y="72"/>
                </a:cxn>
                <a:cxn ang="0">
                  <a:pos x="24" y="72"/>
                </a:cxn>
                <a:cxn ang="0">
                  <a:pos x="34" y="72"/>
                </a:cxn>
                <a:cxn ang="0">
                  <a:pos x="34" y="72"/>
                </a:cxn>
                <a:cxn ang="0">
                  <a:pos x="42" y="70"/>
                </a:cxn>
                <a:cxn ang="0">
                  <a:pos x="42" y="70"/>
                </a:cxn>
                <a:cxn ang="0">
                  <a:pos x="48" y="66"/>
                </a:cxn>
                <a:cxn ang="0">
                  <a:pos x="48" y="66"/>
                </a:cxn>
                <a:cxn ang="0">
                  <a:pos x="54" y="64"/>
                </a:cxn>
                <a:cxn ang="0">
                  <a:pos x="62" y="0"/>
                </a:cxn>
                <a:cxn ang="0">
                  <a:pos x="74" y="0"/>
                </a:cxn>
                <a:cxn ang="0">
                  <a:pos x="64" y="82"/>
                </a:cxn>
                <a:cxn ang="0">
                  <a:pos x="54" y="82"/>
                </a:cxn>
              </a:cxnLst>
              <a:rect l="0" t="0" r="r" b="b"/>
              <a:pathLst>
                <a:path w="74" h="82">
                  <a:moveTo>
                    <a:pt x="54" y="82"/>
                  </a:moveTo>
                  <a:lnTo>
                    <a:pt x="54" y="72"/>
                  </a:lnTo>
                  <a:lnTo>
                    <a:pt x="54" y="72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8" y="0"/>
                  </a:lnTo>
                  <a:lnTo>
                    <a:pt x="20" y="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20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54" y="64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64" y="82"/>
                  </a:lnTo>
                  <a:lnTo>
                    <a:pt x="54" y="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6542232" y="1847706"/>
              <a:ext cx="85725" cy="130175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6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6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9"/>
            <p:cNvSpPr>
              <a:spLocks/>
            </p:cNvSpPr>
            <p:nvPr/>
          </p:nvSpPr>
          <p:spPr bwMode="auto">
            <a:xfrm>
              <a:off x="6720032" y="1806431"/>
              <a:ext cx="155575" cy="171450"/>
            </a:xfrm>
            <a:custGeom>
              <a:avLst/>
              <a:gdLst/>
              <a:ahLst/>
              <a:cxnLst>
                <a:cxn ang="0">
                  <a:pos x="84" y="108"/>
                </a:cxn>
                <a:cxn ang="0">
                  <a:pos x="66" y="108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12" y="108"/>
                </a:cxn>
                <a:cxn ang="0">
                  <a:pos x="0" y="108"/>
                </a:cxn>
                <a:cxn ang="0">
                  <a:pos x="14" y="0"/>
                </a:cxn>
                <a:cxn ang="0">
                  <a:pos x="32" y="0"/>
                </a:cxn>
                <a:cxn ang="0">
                  <a:pos x="74" y="94"/>
                </a:cxn>
                <a:cxn ang="0">
                  <a:pos x="76" y="94"/>
                </a:cxn>
                <a:cxn ang="0">
                  <a:pos x="86" y="0"/>
                </a:cxn>
                <a:cxn ang="0">
                  <a:pos x="98" y="0"/>
                </a:cxn>
                <a:cxn ang="0">
                  <a:pos x="84" y="108"/>
                </a:cxn>
              </a:cxnLst>
              <a:rect l="0" t="0" r="r" b="b"/>
              <a:pathLst>
                <a:path w="98" h="108">
                  <a:moveTo>
                    <a:pt x="84" y="108"/>
                  </a:moveTo>
                  <a:lnTo>
                    <a:pt x="66" y="10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12" y="108"/>
                  </a:lnTo>
                  <a:lnTo>
                    <a:pt x="0" y="108"/>
                  </a:lnTo>
                  <a:lnTo>
                    <a:pt x="14" y="0"/>
                  </a:lnTo>
                  <a:lnTo>
                    <a:pt x="32" y="0"/>
                  </a:lnTo>
                  <a:lnTo>
                    <a:pt x="74" y="94"/>
                  </a:lnTo>
                  <a:lnTo>
                    <a:pt x="76" y="94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84" y="1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0"/>
            <p:cNvSpPr>
              <a:spLocks noEditPoints="1"/>
            </p:cNvSpPr>
            <p:nvPr/>
          </p:nvSpPr>
          <p:spPr bwMode="auto">
            <a:xfrm>
              <a:off x="6894657" y="1844531"/>
              <a:ext cx="120650" cy="136525"/>
            </a:xfrm>
            <a:custGeom>
              <a:avLst/>
              <a:gdLst/>
              <a:ahLst/>
              <a:cxnLst>
                <a:cxn ang="0">
                  <a:pos x="14" y="46"/>
                </a:cxn>
                <a:cxn ang="0">
                  <a:pos x="16" y="64"/>
                </a:cxn>
                <a:cxn ang="0">
                  <a:pos x="20" y="70"/>
                </a:cxn>
                <a:cxn ang="0">
                  <a:pos x="24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6" y="76"/>
                </a:cxn>
                <a:cxn ang="0">
                  <a:pos x="66" y="74"/>
                </a:cxn>
                <a:cxn ang="0">
                  <a:pos x="64" y="82"/>
                </a:cxn>
                <a:cxn ang="0">
                  <a:pos x="52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8" y="74"/>
                </a:cxn>
                <a:cxn ang="0">
                  <a:pos x="4" y="68"/>
                </a:cxn>
                <a:cxn ang="0">
                  <a:pos x="0" y="52"/>
                </a:cxn>
                <a:cxn ang="0">
                  <a:pos x="2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6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2" y="2"/>
                </a:cxn>
                <a:cxn ang="0">
                  <a:pos x="60" y="4"/>
                </a:cxn>
                <a:cxn ang="0">
                  <a:pos x="70" y="12"/>
                </a:cxn>
                <a:cxn ang="0">
                  <a:pos x="74" y="18"/>
                </a:cxn>
                <a:cxn ang="0">
                  <a:pos x="76" y="26"/>
                </a:cxn>
                <a:cxn ang="0">
                  <a:pos x="76" y="44"/>
                </a:cxn>
                <a:cxn ang="0">
                  <a:pos x="14" y="46"/>
                </a:cxn>
                <a:cxn ang="0">
                  <a:pos x="62" y="26"/>
                </a:cxn>
                <a:cxn ang="0">
                  <a:pos x="60" y="18"/>
                </a:cxn>
                <a:cxn ang="0">
                  <a:pos x="54" y="10"/>
                </a:cxn>
                <a:cxn ang="0">
                  <a:pos x="48" y="10"/>
                </a:cxn>
                <a:cxn ang="0">
                  <a:pos x="42" y="8"/>
                </a:cxn>
                <a:cxn ang="0">
                  <a:pos x="24" y="16"/>
                </a:cxn>
                <a:cxn ang="0">
                  <a:pos x="18" y="26"/>
                </a:cxn>
                <a:cxn ang="0">
                  <a:pos x="62" y="38"/>
                </a:cxn>
                <a:cxn ang="0">
                  <a:pos x="62" y="26"/>
                </a:cxn>
              </a:cxnLst>
              <a:rect l="0" t="0" r="r" b="b"/>
              <a:pathLst>
                <a:path w="76" h="86">
                  <a:moveTo>
                    <a:pt x="14" y="46"/>
                  </a:moveTo>
                  <a:lnTo>
                    <a:pt x="14" y="46"/>
                  </a:lnTo>
                  <a:lnTo>
                    <a:pt x="14" y="56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20" y="70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66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4" y="80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4" y="18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34"/>
                  </a:lnTo>
                  <a:lnTo>
                    <a:pt x="76" y="44"/>
                  </a:lnTo>
                  <a:lnTo>
                    <a:pt x="74" y="46"/>
                  </a:lnTo>
                  <a:lnTo>
                    <a:pt x="14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8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8" y="26"/>
                  </a:lnTo>
                  <a:lnTo>
                    <a:pt x="14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7034357" y="1803256"/>
              <a:ext cx="85725" cy="174625"/>
            </a:xfrm>
            <a:custGeom>
              <a:avLst/>
              <a:gdLst/>
              <a:ahLst/>
              <a:cxnLst>
                <a:cxn ang="0">
                  <a:pos x="30" y="38"/>
                </a:cxn>
                <a:cxn ang="0">
                  <a:pos x="22" y="90"/>
                </a:cxn>
                <a:cxn ang="0">
                  <a:pos x="22" y="90"/>
                </a:cxn>
                <a:cxn ang="0">
                  <a:pos x="22" y="96"/>
                </a:cxn>
                <a:cxn ang="0">
                  <a:pos x="22" y="96"/>
                </a:cxn>
                <a:cxn ang="0">
                  <a:pos x="24" y="100"/>
                </a:cxn>
                <a:cxn ang="0">
                  <a:pos x="24" y="100"/>
                </a:cxn>
                <a:cxn ang="0">
                  <a:pos x="28" y="100"/>
                </a:cxn>
                <a:cxn ang="0">
                  <a:pos x="28" y="100"/>
                </a:cxn>
                <a:cxn ang="0">
                  <a:pos x="34" y="100"/>
                </a:cxn>
                <a:cxn ang="0">
                  <a:pos x="44" y="100"/>
                </a:cxn>
                <a:cxn ang="0">
                  <a:pos x="44" y="110"/>
                </a:cxn>
                <a:cxn ang="0">
                  <a:pos x="32" y="110"/>
                </a:cxn>
                <a:cxn ang="0">
                  <a:pos x="32" y="110"/>
                </a:cxn>
                <a:cxn ang="0">
                  <a:pos x="20" y="110"/>
                </a:cxn>
                <a:cxn ang="0">
                  <a:pos x="20" y="110"/>
                </a:cxn>
                <a:cxn ang="0">
                  <a:pos x="14" y="108"/>
                </a:cxn>
                <a:cxn ang="0">
                  <a:pos x="14" y="108"/>
                </a:cxn>
                <a:cxn ang="0">
                  <a:pos x="12" y="104"/>
                </a:cxn>
                <a:cxn ang="0">
                  <a:pos x="10" y="102"/>
                </a:cxn>
                <a:cxn ang="0">
                  <a:pos x="10" y="102"/>
                </a:cxn>
                <a:cxn ang="0">
                  <a:pos x="10" y="90"/>
                </a:cxn>
                <a:cxn ang="0">
                  <a:pos x="18" y="38"/>
                </a:cxn>
                <a:cxn ang="0">
                  <a:pos x="0" y="38"/>
                </a:cxn>
                <a:cxn ang="0">
                  <a:pos x="2" y="28"/>
                </a:cxn>
                <a:cxn ang="0">
                  <a:pos x="18" y="2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0" y="28"/>
                </a:cxn>
                <a:cxn ang="0">
                  <a:pos x="54" y="28"/>
                </a:cxn>
                <a:cxn ang="0">
                  <a:pos x="52" y="38"/>
                </a:cxn>
                <a:cxn ang="0">
                  <a:pos x="30" y="38"/>
                </a:cxn>
              </a:cxnLst>
              <a:rect l="0" t="0" r="r" b="b"/>
              <a:pathLst>
                <a:path w="54" h="110">
                  <a:moveTo>
                    <a:pt x="30" y="38"/>
                  </a:moveTo>
                  <a:lnTo>
                    <a:pt x="22" y="90"/>
                  </a:lnTo>
                  <a:lnTo>
                    <a:pt x="22" y="90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8" y="100"/>
                  </a:lnTo>
                  <a:lnTo>
                    <a:pt x="28" y="100"/>
                  </a:lnTo>
                  <a:lnTo>
                    <a:pt x="34" y="100"/>
                  </a:lnTo>
                  <a:lnTo>
                    <a:pt x="44" y="100"/>
                  </a:lnTo>
                  <a:lnTo>
                    <a:pt x="44" y="110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2" y="104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0" y="90"/>
                  </a:lnTo>
                  <a:lnTo>
                    <a:pt x="18" y="3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18" y="2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0" y="28"/>
                  </a:lnTo>
                  <a:lnTo>
                    <a:pt x="54" y="28"/>
                  </a:lnTo>
                  <a:lnTo>
                    <a:pt x="52" y="38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2"/>
            <p:cNvSpPr>
              <a:spLocks/>
            </p:cNvSpPr>
            <p:nvPr/>
          </p:nvSpPr>
          <p:spPr bwMode="auto">
            <a:xfrm>
              <a:off x="7132782" y="1847706"/>
              <a:ext cx="187325" cy="130175"/>
            </a:xfrm>
            <a:custGeom>
              <a:avLst/>
              <a:gdLst/>
              <a:ahLst/>
              <a:cxnLst>
                <a:cxn ang="0">
                  <a:pos x="88" y="82"/>
                </a:cxn>
                <a:cxn ang="0">
                  <a:pos x="70" y="82"/>
                </a:cxn>
                <a:cxn ang="0">
                  <a:pos x="58" y="12"/>
                </a:cxn>
                <a:cxn ang="0">
                  <a:pos x="56" y="12"/>
                </a:cxn>
                <a:cxn ang="0">
                  <a:pos x="30" y="82"/>
                </a:cxn>
                <a:cxn ang="0">
                  <a:pos x="10" y="82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42"/>
                </a:cxn>
                <a:cxn ang="0">
                  <a:pos x="18" y="42"/>
                </a:cxn>
                <a:cxn ang="0">
                  <a:pos x="18" y="56"/>
                </a:cxn>
                <a:cxn ang="0">
                  <a:pos x="18" y="56"/>
                </a:cxn>
                <a:cxn ang="0">
                  <a:pos x="20" y="72"/>
                </a:cxn>
                <a:cxn ang="0">
                  <a:pos x="22" y="72"/>
                </a:cxn>
                <a:cxn ang="0">
                  <a:pos x="22" y="72"/>
                </a:cxn>
                <a:cxn ang="0">
                  <a:pos x="28" y="56"/>
                </a:cxn>
                <a:cxn ang="0">
                  <a:pos x="28" y="56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42" y="26"/>
                </a:cxn>
                <a:cxn ang="0">
                  <a:pos x="42" y="26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50" y="0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70" y="10"/>
                </a:cxn>
                <a:cxn ang="0">
                  <a:pos x="70" y="10"/>
                </a:cxn>
                <a:cxn ang="0">
                  <a:pos x="72" y="26"/>
                </a:cxn>
                <a:cxn ang="0">
                  <a:pos x="72" y="26"/>
                </a:cxn>
                <a:cxn ang="0">
                  <a:pos x="74" y="42"/>
                </a:cxn>
                <a:cxn ang="0">
                  <a:pos x="74" y="42"/>
                </a:cxn>
                <a:cxn ang="0">
                  <a:pos x="76" y="56"/>
                </a:cxn>
                <a:cxn ang="0">
                  <a:pos x="76" y="56"/>
                </a:cxn>
                <a:cxn ang="0">
                  <a:pos x="80" y="72"/>
                </a:cxn>
                <a:cxn ang="0">
                  <a:pos x="82" y="72"/>
                </a:cxn>
                <a:cxn ang="0">
                  <a:pos x="82" y="72"/>
                </a:cxn>
                <a:cxn ang="0">
                  <a:pos x="88" y="58"/>
                </a:cxn>
                <a:cxn ang="0">
                  <a:pos x="88" y="58"/>
                </a:cxn>
                <a:cxn ang="0">
                  <a:pos x="92" y="42"/>
                </a:cxn>
                <a:cxn ang="0">
                  <a:pos x="92" y="42"/>
                </a:cxn>
                <a:cxn ang="0">
                  <a:pos x="98" y="26"/>
                </a:cxn>
                <a:cxn ang="0">
                  <a:pos x="98" y="26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6" y="0"/>
                </a:cxn>
                <a:cxn ang="0">
                  <a:pos x="118" y="0"/>
                </a:cxn>
                <a:cxn ang="0">
                  <a:pos x="88" y="82"/>
                </a:cxn>
              </a:cxnLst>
              <a:rect l="0" t="0" r="r" b="b"/>
              <a:pathLst>
                <a:path w="118" h="82">
                  <a:moveTo>
                    <a:pt x="88" y="82"/>
                  </a:moveTo>
                  <a:lnTo>
                    <a:pt x="70" y="82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30" y="82"/>
                  </a:lnTo>
                  <a:lnTo>
                    <a:pt x="10" y="8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80" y="72"/>
                  </a:lnTo>
                  <a:lnTo>
                    <a:pt x="82" y="72"/>
                  </a:lnTo>
                  <a:lnTo>
                    <a:pt x="82" y="72"/>
                  </a:lnTo>
                  <a:lnTo>
                    <a:pt x="88" y="58"/>
                  </a:lnTo>
                  <a:lnTo>
                    <a:pt x="88" y="58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88" y="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3"/>
            <p:cNvSpPr>
              <a:spLocks noEditPoints="1"/>
            </p:cNvSpPr>
            <p:nvPr/>
          </p:nvSpPr>
          <p:spPr bwMode="auto">
            <a:xfrm>
              <a:off x="7332807" y="1844531"/>
              <a:ext cx="127000" cy="136525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0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78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4" y="12"/>
                </a:cxn>
                <a:cxn ang="0">
                  <a:pos x="50" y="10"/>
                </a:cxn>
                <a:cxn ang="0">
                  <a:pos x="44" y="8"/>
                </a:cxn>
                <a:cxn ang="0">
                  <a:pos x="32" y="12"/>
                </a:cxn>
                <a:cxn ang="0">
                  <a:pos x="22" y="18"/>
                </a:cxn>
                <a:cxn ang="0">
                  <a:pos x="16" y="28"/>
                </a:cxn>
                <a:cxn ang="0">
                  <a:pos x="14" y="42"/>
                </a:cxn>
                <a:cxn ang="0">
                  <a:pos x="12" y="56"/>
                </a:cxn>
                <a:cxn ang="0">
                  <a:pos x="16" y="68"/>
                </a:cxn>
                <a:cxn ang="0">
                  <a:pos x="24" y="74"/>
                </a:cxn>
                <a:cxn ang="0">
                  <a:pos x="30" y="76"/>
                </a:cxn>
                <a:cxn ang="0">
                  <a:pos x="36" y="78"/>
                </a:cxn>
                <a:cxn ang="0">
                  <a:pos x="48" y="74"/>
                </a:cxn>
                <a:cxn ang="0">
                  <a:pos x="52" y="72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78" y="42"/>
                  </a:moveTo>
                  <a:lnTo>
                    <a:pt x="78" y="42"/>
                  </a:lnTo>
                  <a:lnTo>
                    <a:pt x="76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8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4"/>
            <p:cNvSpPr>
              <a:spLocks/>
            </p:cNvSpPr>
            <p:nvPr/>
          </p:nvSpPr>
          <p:spPr bwMode="auto">
            <a:xfrm>
              <a:off x="7482032" y="1847706"/>
              <a:ext cx="85725" cy="130175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8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2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8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5"/>
            <p:cNvSpPr>
              <a:spLocks/>
            </p:cNvSpPr>
            <p:nvPr/>
          </p:nvSpPr>
          <p:spPr bwMode="auto">
            <a:xfrm>
              <a:off x="7574107" y="1793731"/>
              <a:ext cx="120650" cy="184150"/>
            </a:xfrm>
            <a:custGeom>
              <a:avLst/>
              <a:gdLst/>
              <a:ahLst/>
              <a:cxnLst>
                <a:cxn ang="0">
                  <a:pos x="52" y="116"/>
                </a:cxn>
                <a:cxn ang="0">
                  <a:pos x="16" y="72"/>
                </a:cxn>
                <a:cxn ang="0">
                  <a:pos x="12" y="116"/>
                </a:cxn>
                <a:cxn ang="0">
                  <a:pos x="0" y="1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16" y="70"/>
                </a:cxn>
                <a:cxn ang="0">
                  <a:pos x="60" y="34"/>
                </a:cxn>
                <a:cxn ang="0">
                  <a:pos x="76" y="34"/>
                </a:cxn>
                <a:cxn ang="0">
                  <a:pos x="32" y="70"/>
                </a:cxn>
                <a:cxn ang="0">
                  <a:pos x="70" y="116"/>
                </a:cxn>
                <a:cxn ang="0">
                  <a:pos x="52" y="116"/>
                </a:cxn>
              </a:cxnLst>
              <a:rect l="0" t="0" r="r" b="b"/>
              <a:pathLst>
                <a:path w="76" h="116">
                  <a:moveTo>
                    <a:pt x="52" y="116"/>
                  </a:moveTo>
                  <a:lnTo>
                    <a:pt x="16" y="72"/>
                  </a:lnTo>
                  <a:lnTo>
                    <a:pt x="12" y="116"/>
                  </a:lnTo>
                  <a:lnTo>
                    <a:pt x="0" y="1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16" y="70"/>
                  </a:lnTo>
                  <a:lnTo>
                    <a:pt x="60" y="34"/>
                  </a:lnTo>
                  <a:lnTo>
                    <a:pt x="76" y="34"/>
                  </a:lnTo>
                  <a:lnTo>
                    <a:pt x="32" y="70"/>
                  </a:lnTo>
                  <a:lnTo>
                    <a:pt x="70" y="116"/>
                  </a:lnTo>
                  <a:lnTo>
                    <a:pt x="52" y="1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6"/>
            <p:cNvSpPr>
              <a:spLocks/>
            </p:cNvSpPr>
            <p:nvPr/>
          </p:nvSpPr>
          <p:spPr bwMode="auto">
            <a:xfrm>
              <a:off x="7713807" y="1803256"/>
              <a:ext cx="34925" cy="57150"/>
            </a:xfrm>
            <a:custGeom>
              <a:avLst/>
              <a:gdLst/>
              <a:ahLst/>
              <a:cxnLst>
                <a:cxn ang="0">
                  <a:pos x="8" y="36"/>
                </a:cxn>
                <a:cxn ang="0">
                  <a:pos x="0" y="36"/>
                </a:cxn>
                <a:cxn ang="0">
                  <a:pos x="8" y="0"/>
                </a:cxn>
                <a:cxn ang="0">
                  <a:pos x="22" y="0"/>
                </a:cxn>
                <a:cxn ang="0">
                  <a:pos x="8" y="36"/>
                </a:cxn>
              </a:cxnLst>
              <a:rect l="0" t="0" r="r" b="b"/>
              <a:pathLst>
                <a:path w="22" h="36">
                  <a:moveTo>
                    <a:pt x="8" y="36"/>
                  </a:moveTo>
                  <a:lnTo>
                    <a:pt x="0" y="36"/>
                  </a:lnTo>
                  <a:lnTo>
                    <a:pt x="8" y="0"/>
                  </a:lnTo>
                  <a:lnTo>
                    <a:pt x="22" y="0"/>
                  </a:lnTo>
                  <a:lnTo>
                    <a:pt x="8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auto">
            <a:xfrm>
              <a:off x="7764607" y="1844531"/>
              <a:ext cx="104775" cy="136525"/>
            </a:xfrm>
            <a:custGeom>
              <a:avLst/>
              <a:gdLst/>
              <a:ahLst/>
              <a:cxnLst>
                <a:cxn ang="0">
                  <a:pos x="64" y="60"/>
                </a:cxn>
                <a:cxn ang="0">
                  <a:pos x="54" y="78"/>
                </a:cxn>
                <a:cxn ang="0">
                  <a:pos x="48" y="82"/>
                </a:cxn>
                <a:cxn ang="0">
                  <a:pos x="26" y="86"/>
                </a:cxn>
                <a:cxn ang="0">
                  <a:pos x="12" y="84"/>
                </a:cxn>
                <a:cxn ang="0">
                  <a:pos x="0" y="82"/>
                </a:cxn>
                <a:cxn ang="0">
                  <a:pos x="2" y="74"/>
                </a:cxn>
                <a:cxn ang="0">
                  <a:pos x="12" y="76"/>
                </a:cxn>
                <a:cxn ang="0">
                  <a:pos x="24" y="76"/>
                </a:cxn>
                <a:cxn ang="0">
                  <a:pos x="34" y="76"/>
                </a:cxn>
                <a:cxn ang="0">
                  <a:pos x="42" y="74"/>
                </a:cxn>
                <a:cxn ang="0">
                  <a:pos x="48" y="70"/>
                </a:cxn>
                <a:cxn ang="0">
                  <a:pos x="52" y="62"/>
                </a:cxn>
                <a:cxn ang="0">
                  <a:pos x="52" y="58"/>
                </a:cxn>
                <a:cxn ang="0">
                  <a:pos x="50" y="54"/>
                </a:cxn>
                <a:cxn ang="0">
                  <a:pos x="44" y="50"/>
                </a:cxn>
                <a:cxn ang="0">
                  <a:pos x="34" y="48"/>
                </a:cxn>
                <a:cxn ang="0">
                  <a:pos x="28" y="46"/>
                </a:cxn>
                <a:cxn ang="0">
                  <a:pos x="20" y="44"/>
                </a:cxn>
                <a:cxn ang="0">
                  <a:pos x="12" y="40"/>
                </a:cxn>
                <a:cxn ang="0">
                  <a:pos x="8" y="34"/>
                </a:cxn>
                <a:cxn ang="0">
                  <a:pos x="6" y="24"/>
                </a:cxn>
                <a:cxn ang="0">
                  <a:pos x="8" y="18"/>
                </a:cxn>
                <a:cxn ang="0">
                  <a:pos x="12" y="12"/>
                </a:cxn>
                <a:cxn ang="0">
                  <a:pos x="20" y="6"/>
                </a:cxn>
                <a:cxn ang="0">
                  <a:pos x="30" y="2"/>
                </a:cxn>
                <a:cxn ang="0">
                  <a:pos x="42" y="0"/>
                </a:cxn>
                <a:cxn ang="0">
                  <a:pos x="56" y="2"/>
                </a:cxn>
                <a:cxn ang="0">
                  <a:pos x="64" y="12"/>
                </a:cxn>
                <a:cxn ang="0">
                  <a:pos x="54" y="10"/>
                </a:cxn>
                <a:cxn ang="0">
                  <a:pos x="44" y="10"/>
                </a:cxn>
                <a:cxn ang="0">
                  <a:pos x="36" y="10"/>
                </a:cxn>
                <a:cxn ang="0">
                  <a:pos x="28" y="12"/>
                </a:cxn>
                <a:cxn ang="0">
                  <a:pos x="22" y="16"/>
                </a:cxn>
                <a:cxn ang="0">
                  <a:pos x="20" y="18"/>
                </a:cxn>
                <a:cxn ang="0">
                  <a:pos x="20" y="22"/>
                </a:cxn>
                <a:cxn ang="0">
                  <a:pos x="20" y="28"/>
                </a:cxn>
                <a:cxn ang="0">
                  <a:pos x="26" y="32"/>
                </a:cxn>
                <a:cxn ang="0">
                  <a:pos x="32" y="36"/>
                </a:cxn>
                <a:cxn ang="0">
                  <a:pos x="38" y="36"/>
                </a:cxn>
                <a:cxn ang="0">
                  <a:pos x="48" y="38"/>
                </a:cxn>
                <a:cxn ang="0">
                  <a:pos x="56" y="42"/>
                </a:cxn>
                <a:cxn ang="0">
                  <a:pos x="62" y="50"/>
                </a:cxn>
                <a:cxn ang="0">
                  <a:pos x="64" y="54"/>
                </a:cxn>
                <a:cxn ang="0">
                  <a:pos x="64" y="60"/>
                </a:cxn>
              </a:cxnLst>
              <a:rect l="0" t="0" r="r" b="b"/>
              <a:pathLst>
                <a:path w="66" h="86">
                  <a:moveTo>
                    <a:pt x="64" y="60"/>
                  </a:moveTo>
                  <a:lnTo>
                    <a:pt x="64" y="60"/>
                  </a:lnTo>
                  <a:lnTo>
                    <a:pt x="60" y="70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48" y="82"/>
                  </a:lnTo>
                  <a:lnTo>
                    <a:pt x="42" y="84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6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2" y="58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6" y="28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66" y="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4" y="54"/>
                  </a:lnTo>
                  <a:lnTo>
                    <a:pt x="64" y="60"/>
                  </a:lnTo>
                  <a:lnTo>
                    <a:pt x="64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8"/>
            <p:cNvSpPr>
              <a:spLocks/>
            </p:cNvSpPr>
            <p:nvPr/>
          </p:nvSpPr>
          <p:spPr bwMode="auto">
            <a:xfrm>
              <a:off x="7977332" y="1806431"/>
              <a:ext cx="123825" cy="171450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4" y="0"/>
                </a:cxn>
                <a:cxn ang="0">
                  <a:pos x="78" y="0"/>
                </a:cxn>
                <a:cxn ang="0">
                  <a:pos x="76" y="8"/>
                </a:cxn>
                <a:cxn ang="0">
                  <a:pos x="24" y="8"/>
                </a:cxn>
                <a:cxn ang="0">
                  <a:pos x="20" y="48"/>
                </a:cxn>
                <a:cxn ang="0">
                  <a:pos x="60" y="48"/>
                </a:cxn>
                <a:cxn ang="0">
                  <a:pos x="58" y="56"/>
                </a:cxn>
                <a:cxn ang="0">
                  <a:pos x="18" y="56"/>
                </a:cxn>
                <a:cxn ang="0">
                  <a:pos x="14" y="98"/>
                </a:cxn>
                <a:cxn ang="0">
                  <a:pos x="66" y="98"/>
                </a:cxn>
                <a:cxn ang="0">
                  <a:pos x="66" y="108"/>
                </a:cxn>
                <a:cxn ang="0">
                  <a:pos x="0" y="108"/>
                </a:cxn>
              </a:cxnLst>
              <a:rect l="0" t="0" r="r" b="b"/>
              <a:pathLst>
                <a:path w="78" h="108">
                  <a:moveTo>
                    <a:pt x="0" y="108"/>
                  </a:moveTo>
                  <a:lnTo>
                    <a:pt x="14" y="0"/>
                  </a:lnTo>
                  <a:lnTo>
                    <a:pt x="78" y="0"/>
                  </a:lnTo>
                  <a:lnTo>
                    <a:pt x="76" y="8"/>
                  </a:lnTo>
                  <a:lnTo>
                    <a:pt x="24" y="8"/>
                  </a:lnTo>
                  <a:lnTo>
                    <a:pt x="20" y="48"/>
                  </a:lnTo>
                  <a:lnTo>
                    <a:pt x="60" y="48"/>
                  </a:lnTo>
                  <a:lnTo>
                    <a:pt x="58" y="56"/>
                  </a:lnTo>
                  <a:lnTo>
                    <a:pt x="18" y="56"/>
                  </a:lnTo>
                  <a:lnTo>
                    <a:pt x="14" y="98"/>
                  </a:lnTo>
                  <a:lnTo>
                    <a:pt x="66" y="98"/>
                  </a:lnTo>
                  <a:lnTo>
                    <a:pt x="66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9"/>
            <p:cNvSpPr>
              <a:spLocks noEditPoints="1"/>
            </p:cNvSpPr>
            <p:nvPr/>
          </p:nvSpPr>
          <p:spPr bwMode="auto">
            <a:xfrm>
              <a:off x="8107507" y="1793731"/>
              <a:ext cx="127000" cy="187325"/>
            </a:xfrm>
            <a:custGeom>
              <a:avLst/>
              <a:gdLst/>
              <a:ahLst/>
              <a:cxnLst>
                <a:cxn ang="0">
                  <a:pos x="66" y="114"/>
                </a:cxn>
                <a:cxn ang="0">
                  <a:pos x="60" y="116"/>
                </a:cxn>
                <a:cxn ang="0">
                  <a:pos x="52" y="116"/>
                </a:cxn>
                <a:cxn ang="0">
                  <a:pos x="46" y="118"/>
                </a:cxn>
                <a:cxn ang="0">
                  <a:pos x="38" y="118"/>
                </a:cxn>
                <a:cxn ang="0">
                  <a:pos x="20" y="114"/>
                </a:cxn>
                <a:cxn ang="0">
                  <a:pos x="14" y="112"/>
                </a:cxn>
                <a:cxn ang="0">
                  <a:pos x="8" y="106"/>
                </a:cxn>
                <a:cxn ang="0">
                  <a:pos x="0" y="94"/>
                </a:cxn>
                <a:cxn ang="0">
                  <a:pos x="0" y="86"/>
                </a:cxn>
                <a:cxn ang="0">
                  <a:pos x="0" y="76"/>
                </a:cxn>
                <a:cxn ang="0">
                  <a:pos x="4" y="58"/>
                </a:cxn>
                <a:cxn ang="0">
                  <a:pos x="8" y="50"/>
                </a:cxn>
                <a:cxn ang="0">
                  <a:pos x="14" y="44"/>
                </a:cxn>
                <a:cxn ang="0">
                  <a:pos x="28" y="36"/>
                </a:cxn>
                <a:cxn ang="0">
                  <a:pos x="36" y="34"/>
                </a:cxn>
                <a:cxn ang="0">
                  <a:pos x="44" y="32"/>
                </a:cxn>
                <a:cxn ang="0">
                  <a:pos x="52" y="32"/>
                </a:cxn>
                <a:cxn ang="0">
                  <a:pos x="68" y="0"/>
                </a:cxn>
                <a:cxn ang="0">
                  <a:pos x="80" y="0"/>
                </a:cxn>
                <a:cxn ang="0">
                  <a:pos x="78" y="16"/>
                </a:cxn>
                <a:cxn ang="0">
                  <a:pos x="76" y="38"/>
                </a:cxn>
                <a:cxn ang="0">
                  <a:pos x="72" y="62"/>
                </a:cxn>
                <a:cxn ang="0">
                  <a:pos x="70" y="84"/>
                </a:cxn>
                <a:cxn ang="0">
                  <a:pos x="68" y="102"/>
                </a:cxn>
                <a:cxn ang="0">
                  <a:pos x="66" y="114"/>
                </a:cxn>
                <a:cxn ang="0">
                  <a:pos x="62" y="44"/>
                </a:cxn>
                <a:cxn ang="0">
                  <a:pos x="54" y="42"/>
                </a:cxn>
                <a:cxn ang="0">
                  <a:pos x="46" y="42"/>
                </a:cxn>
                <a:cxn ang="0">
                  <a:pos x="28" y="46"/>
                </a:cxn>
                <a:cxn ang="0">
                  <a:pos x="24" y="50"/>
                </a:cxn>
                <a:cxn ang="0">
                  <a:pos x="16" y="60"/>
                </a:cxn>
                <a:cxn ang="0">
                  <a:pos x="12" y="76"/>
                </a:cxn>
                <a:cxn ang="0">
                  <a:pos x="14" y="88"/>
                </a:cxn>
                <a:cxn ang="0">
                  <a:pos x="18" y="100"/>
                </a:cxn>
                <a:cxn ang="0">
                  <a:pos x="22" y="104"/>
                </a:cxn>
                <a:cxn ang="0">
                  <a:pos x="26" y="106"/>
                </a:cxn>
                <a:cxn ang="0">
                  <a:pos x="40" y="108"/>
                </a:cxn>
                <a:cxn ang="0">
                  <a:pos x="46" y="108"/>
                </a:cxn>
                <a:cxn ang="0">
                  <a:pos x="56" y="108"/>
                </a:cxn>
              </a:cxnLst>
              <a:rect l="0" t="0" r="r" b="b"/>
              <a:pathLst>
                <a:path w="80" h="118">
                  <a:moveTo>
                    <a:pt x="66" y="114"/>
                  </a:moveTo>
                  <a:lnTo>
                    <a:pt x="66" y="114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28" y="116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14" y="112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4" y="100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6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8" y="50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0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52" y="32"/>
                  </a:lnTo>
                  <a:lnTo>
                    <a:pt x="52" y="32"/>
                  </a:lnTo>
                  <a:lnTo>
                    <a:pt x="64" y="34"/>
                  </a:lnTo>
                  <a:lnTo>
                    <a:pt x="68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6" y="114"/>
                  </a:lnTo>
                  <a:lnTo>
                    <a:pt x="66" y="114"/>
                  </a:lnTo>
                  <a:close/>
                  <a:moveTo>
                    <a:pt x="62" y="44"/>
                  </a:moveTo>
                  <a:lnTo>
                    <a:pt x="62" y="44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34" y="44"/>
                  </a:lnTo>
                  <a:lnTo>
                    <a:pt x="28" y="46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54"/>
                  </a:lnTo>
                  <a:lnTo>
                    <a:pt x="16" y="60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6" y="94"/>
                  </a:lnTo>
                  <a:lnTo>
                    <a:pt x="18" y="100"/>
                  </a:lnTo>
                  <a:lnTo>
                    <a:pt x="18" y="100"/>
                  </a:lnTo>
                  <a:lnTo>
                    <a:pt x="22" y="104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32" y="108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6" y="108"/>
                  </a:lnTo>
                  <a:lnTo>
                    <a:pt x="62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0"/>
            <p:cNvSpPr>
              <a:spLocks noEditPoints="1"/>
            </p:cNvSpPr>
            <p:nvPr/>
          </p:nvSpPr>
          <p:spPr bwMode="auto">
            <a:xfrm>
              <a:off x="8250382" y="1844531"/>
              <a:ext cx="136525" cy="187325"/>
            </a:xfrm>
            <a:custGeom>
              <a:avLst/>
              <a:gdLst/>
              <a:ahLst/>
              <a:cxnLst>
                <a:cxn ang="0">
                  <a:pos x="64" y="8"/>
                </a:cxn>
                <a:cxn ang="0">
                  <a:pos x="70" y="16"/>
                </a:cxn>
                <a:cxn ang="0">
                  <a:pos x="72" y="28"/>
                </a:cxn>
                <a:cxn ang="0">
                  <a:pos x="68" y="40"/>
                </a:cxn>
                <a:cxn ang="0">
                  <a:pos x="60" y="50"/>
                </a:cxn>
                <a:cxn ang="0">
                  <a:pos x="48" y="54"/>
                </a:cxn>
                <a:cxn ang="0">
                  <a:pos x="30" y="56"/>
                </a:cxn>
                <a:cxn ang="0">
                  <a:pos x="26" y="54"/>
                </a:cxn>
                <a:cxn ang="0">
                  <a:pos x="16" y="64"/>
                </a:cxn>
                <a:cxn ang="0">
                  <a:pos x="16" y="70"/>
                </a:cxn>
                <a:cxn ang="0">
                  <a:pos x="26" y="74"/>
                </a:cxn>
                <a:cxn ang="0">
                  <a:pos x="36" y="76"/>
                </a:cxn>
                <a:cxn ang="0">
                  <a:pos x="52" y="76"/>
                </a:cxn>
                <a:cxn ang="0">
                  <a:pos x="64" y="78"/>
                </a:cxn>
                <a:cxn ang="0">
                  <a:pos x="70" y="82"/>
                </a:cxn>
                <a:cxn ang="0">
                  <a:pos x="72" y="92"/>
                </a:cxn>
                <a:cxn ang="0">
                  <a:pos x="68" y="106"/>
                </a:cxn>
                <a:cxn ang="0">
                  <a:pos x="56" y="114"/>
                </a:cxn>
                <a:cxn ang="0">
                  <a:pos x="30" y="118"/>
                </a:cxn>
                <a:cxn ang="0">
                  <a:pos x="14" y="118"/>
                </a:cxn>
                <a:cxn ang="0">
                  <a:pos x="0" y="106"/>
                </a:cxn>
                <a:cxn ang="0">
                  <a:pos x="28" y="110"/>
                </a:cxn>
                <a:cxn ang="0">
                  <a:pos x="36" y="110"/>
                </a:cxn>
                <a:cxn ang="0">
                  <a:pos x="56" y="102"/>
                </a:cxn>
                <a:cxn ang="0">
                  <a:pos x="60" y="96"/>
                </a:cxn>
                <a:cxn ang="0">
                  <a:pos x="58" y="90"/>
                </a:cxn>
                <a:cxn ang="0">
                  <a:pos x="48" y="86"/>
                </a:cxn>
                <a:cxn ang="0">
                  <a:pos x="40" y="86"/>
                </a:cxn>
                <a:cxn ang="0">
                  <a:pos x="28" y="86"/>
                </a:cxn>
                <a:cxn ang="0">
                  <a:pos x="20" y="86"/>
                </a:cxn>
                <a:cxn ang="0">
                  <a:pos x="4" y="80"/>
                </a:cxn>
                <a:cxn ang="0">
                  <a:pos x="2" y="70"/>
                </a:cxn>
                <a:cxn ang="0">
                  <a:pos x="8" y="60"/>
                </a:cxn>
                <a:cxn ang="0">
                  <a:pos x="18" y="52"/>
                </a:cxn>
                <a:cxn ang="0">
                  <a:pos x="8" y="42"/>
                </a:cxn>
                <a:cxn ang="0">
                  <a:pos x="4" y="28"/>
                </a:cxn>
                <a:cxn ang="0">
                  <a:pos x="8" y="16"/>
                </a:cxn>
                <a:cxn ang="0">
                  <a:pos x="18" y="8"/>
                </a:cxn>
                <a:cxn ang="0">
                  <a:pos x="42" y="0"/>
                </a:cxn>
                <a:cxn ang="0">
                  <a:pos x="48" y="2"/>
                </a:cxn>
                <a:cxn ang="0">
                  <a:pos x="84" y="10"/>
                </a:cxn>
                <a:cxn ang="0">
                  <a:pos x="74" y="8"/>
                </a:cxn>
                <a:cxn ang="0">
                  <a:pos x="58" y="20"/>
                </a:cxn>
                <a:cxn ang="0">
                  <a:pos x="50" y="10"/>
                </a:cxn>
                <a:cxn ang="0">
                  <a:pos x="32" y="10"/>
                </a:cxn>
                <a:cxn ang="0">
                  <a:pos x="22" y="20"/>
                </a:cxn>
                <a:cxn ang="0">
                  <a:pos x="20" y="36"/>
                </a:cxn>
                <a:cxn ang="0">
                  <a:pos x="28" y="46"/>
                </a:cxn>
                <a:cxn ang="0">
                  <a:pos x="46" y="46"/>
                </a:cxn>
                <a:cxn ang="0">
                  <a:pos x="60" y="28"/>
                </a:cxn>
              </a:cxnLst>
              <a:rect l="0" t="0" r="r" b="b"/>
              <a:pathLst>
                <a:path w="86" h="118">
                  <a:moveTo>
                    <a:pt x="74" y="8"/>
                  </a:moveTo>
                  <a:lnTo>
                    <a:pt x="7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2" y="2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0" y="3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4" y="46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6" y="64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8" y="80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2" y="86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100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2" y="110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0" y="11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8" y="100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2" y="76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6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2" y="48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4" y="3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4" y="2"/>
                  </a:lnTo>
                  <a:lnTo>
                    <a:pt x="86" y="0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74" y="8"/>
                  </a:lnTo>
                  <a:lnTo>
                    <a:pt x="74" y="8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58" y="20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0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2" y="20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20" y="36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6" y="46"/>
                  </a:lnTo>
                  <a:lnTo>
                    <a:pt x="52" y="42"/>
                  </a:lnTo>
                  <a:lnTo>
                    <a:pt x="56" y="36"/>
                  </a:lnTo>
                  <a:lnTo>
                    <a:pt x="60" y="28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1"/>
            <p:cNvSpPr>
              <a:spLocks noEditPoints="1"/>
            </p:cNvSpPr>
            <p:nvPr/>
          </p:nvSpPr>
          <p:spPr bwMode="auto">
            <a:xfrm>
              <a:off x="8396432" y="1844531"/>
              <a:ext cx="117475" cy="136525"/>
            </a:xfrm>
            <a:custGeom>
              <a:avLst/>
              <a:gdLst/>
              <a:ahLst/>
              <a:cxnLst>
                <a:cxn ang="0">
                  <a:pos x="12" y="46"/>
                </a:cxn>
                <a:cxn ang="0">
                  <a:pos x="14" y="64"/>
                </a:cxn>
                <a:cxn ang="0">
                  <a:pos x="18" y="70"/>
                </a:cxn>
                <a:cxn ang="0">
                  <a:pos x="22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4" y="76"/>
                </a:cxn>
                <a:cxn ang="0">
                  <a:pos x="64" y="74"/>
                </a:cxn>
                <a:cxn ang="0">
                  <a:pos x="64" y="82"/>
                </a:cxn>
                <a:cxn ang="0">
                  <a:pos x="50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6" y="74"/>
                </a:cxn>
                <a:cxn ang="0">
                  <a:pos x="2" y="68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4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58" y="4"/>
                </a:cxn>
                <a:cxn ang="0">
                  <a:pos x="70" y="12"/>
                </a:cxn>
                <a:cxn ang="0">
                  <a:pos x="72" y="18"/>
                </a:cxn>
                <a:cxn ang="0">
                  <a:pos x="74" y="26"/>
                </a:cxn>
                <a:cxn ang="0">
                  <a:pos x="74" y="46"/>
                </a:cxn>
                <a:cxn ang="0">
                  <a:pos x="62" y="26"/>
                </a:cxn>
                <a:cxn ang="0">
                  <a:pos x="58" y="18"/>
                </a:cxn>
                <a:cxn ang="0">
                  <a:pos x="56" y="14"/>
                </a:cxn>
                <a:cxn ang="0">
                  <a:pos x="52" y="10"/>
                </a:cxn>
                <a:cxn ang="0">
                  <a:pos x="40" y="8"/>
                </a:cxn>
                <a:cxn ang="0">
                  <a:pos x="30" y="10"/>
                </a:cxn>
                <a:cxn ang="0">
                  <a:pos x="22" y="16"/>
                </a:cxn>
                <a:cxn ang="0">
                  <a:pos x="14" y="38"/>
                </a:cxn>
                <a:cxn ang="0">
                  <a:pos x="60" y="38"/>
                </a:cxn>
                <a:cxn ang="0">
                  <a:pos x="62" y="26"/>
                </a:cxn>
              </a:cxnLst>
              <a:rect l="0" t="0" r="r" b="b"/>
              <a:pathLst>
                <a:path w="74" h="86">
                  <a:moveTo>
                    <a:pt x="12" y="46"/>
                  </a:moveTo>
                  <a:lnTo>
                    <a:pt x="12" y="46"/>
                  </a:lnTo>
                  <a:lnTo>
                    <a:pt x="12" y="56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8" y="70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64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2" y="80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20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4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2" y="1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44"/>
                  </a:lnTo>
                  <a:lnTo>
                    <a:pt x="74" y="46"/>
                  </a:lnTo>
                  <a:lnTo>
                    <a:pt x="12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6" y="14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16" y="26"/>
                  </a:lnTo>
                  <a:lnTo>
                    <a:pt x="14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itle 13"/>
          <p:cNvSpPr>
            <a:spLocks noGrp="1"/>
          </p:cNvSpPr>
          <p:nvPr userDrawn="1">
            <p:ph type="title" hasCustomPrompt="1"/>
          </p:nvPr>
        </p:nvSpPr>
        <p:spPr>
          <a:xfrm>
            <a:off x="810769" y="1022309"/>
            <a:ext cx="6581549" cy="129418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b="0">
                <a:solidFill>
                  <a:srgbClr val="0098A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0"/>
          </p:nvPr>
        </p:nvSpPr>
        <p:spPr>
          <a:xfrm>
            <a:off x="810769" y="2274162"/>
            <a:ext cx="3778600" cy="746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lang="en-US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10769" y="4231014"/>
            <a:ext cx="3294506" cy="248707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b="0" dirty="0" smtClean="0"/>
              <a:t>&lt;Presenter,&gt;</a:t>
            </a:r>
            <a:endParaRPr lang="en-US" dirty="0" smtClean="0"/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07037" y="4479721"/>
            <a:ext cx="3294506" cy="248707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b="0" dirty="0" smtClean="0"/>
              <a:t>&lt;Title&gt;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v. Separator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5"/>
          <p:cNvSpPr>
            <a:spLocks/>
          </p:cNvSpPr>
          <p:nvPr userDrawn="1"/>
        </p:nvSpPr>
        <p:spPr bwMode="auto">
          <a:xfrm>
            <a:off x="584344" y="715790"/>
            <a:ext cx="7028329" cy="4926141"/>
          </a:xfrm>
          <a:custGeom>
            <a:avLst/>
            <a:gdLst/>
            <a:ahLst/>
            <a:cxnLst>
              <a:cxn ang="0">
                <a:pos x="4567" y="2765"/>
              </a:cxn>
              <a:cxn ang="0">
                <a:pos x="4562" y="2812"/>
              </a:cxn>
              <a:cxn ang="0">
                <a:pos x="4547" y="2858"/>
              </a:cxn>
              <a:cxn ang="0">
                <a:pos x="4526" y="2900"/>
              </a:cxn>
              <a:cxn ang="0">
                <a:pos x="4497" y="2937"/>
              </a:cxn>
              <a:cxn ang="0">
                <a:pos x="4461" y="2968"/>
              </a:cxn>
              <a:cxn ang="0">
                <a:pos x="4421" y="2991"/>
              </a:cxn>
              <a:cxn ang="0">
                <a:pos x="4375" y="3007"/>
              </a:cxn>
              <a:cxn ang="0">
                <a:pos x="4328" y="3015"/>
              </a:cxn>
              <a:cxn ang="0">
                <a:pos x="239" y="3201"/>
              </a:cxn>
              <a:cxn ang="0">
                <a:pos x="192" y="3199"/>
              </a:cxn>
              <a:cxn ang="0">
                <a:pos x="146" y="3186"/>
              </a:cxn>
              <a:cxn ang="0">
                <a:pos x="106" y="3167"/>
              </a:cxn>
              <a:cxn ang="0">
                <a:pos x="70" y="3139"/>
              </a:cxn>
              <a:cxn ang="0">
                <a:pos x="41" y="3105"/>
              </a:cxn>
              <a:cxn ang="0">
                <a:pos x="20" y="3064"/>
              </a:cxn>
              <a:cxn ang="0">
                <a:pos x="5" y="3020"/>
              </a:cxn>
              <a:cxn ang="0">
                <a:pos x="0" y="2973"/>
              </a:cxn>
              <a:cxn ang="0">
                <a:pos x="0" y="231"/>
              </a:cxn>
              <a:cxn ang="0">
                <a:pos x="5" y="184"/>
              </a:cxn>
              <a:cxn ang="0">
                <a:pos x="20" y="140"/>
              </a:cxn>
              <a:cxn ang="0">
                <a:pos x="41" y="99"/>
              </a:cxn>
              <a:cxn ang="0">
                <a:pos x="70" y="65"/>
              </a:cxn>
              <a:cxn ang="0">
                <a:pos x="106" y="36"/>
              </a:cxn>
              <a:cxn ang="0">
                <a:pos x="146" y="16"/>
              </a:cxn>
              <a:cxn ang="0">
                <a:pos x="192" y="3"/>
              </a:cxn>
              <a:cxn ang="0">
                <a:pos x="239" y="0"/>
              </a:cxn>
              <a:cxn ang="0">
                <a:pos x="4328" y="140"/>
              </a:cxn>
              <a:cxn ang="0">
                <a:pos x="4375" y="146"/>
              </a:cxn>
              <a:cxn ang="0">
                <a:pos x="4421" y="163"/>
              </a:cxn>
              <a:cxn ang="0">
                <a:pos x="4461" y="185"/>
              </a:cxn>
              <a:cxn ang="0">
                <a:pos x="4497" y="216"/>
              </a:cxn>
              <a:cxn ang="0">
                <a:pos x="4526" y="252"/>
              </a:cxn>
              <a:cxn ang="0">
                <a:pos x="4547" y="294"/>
              </a:cxn>
              <a:cxn ang="0">
                <a:pos x="4562" y="340"/>
              </a:cxn>
              <a:cxn ang="0">
                <a:pos x="4567" y="387"/>
              </a:cxn>
            </a:cxnLst>
            <a:rect l="0" t="0" r="r" b="b"/>
            <a:pathLst>
              <a:path w="4567" h="3201">
                <a:moveTo>
                  <a:pt x="4567" y="2765"/>
                </a:moveTo>
                <a:lnTo>
                  <a:pt x="4567" y="2765"/>
                </a:lnTo>
                <a:lnTo>
                  <a:pt x="4565" y="2789"/>
                </a:lnTo>
                <a:lnTo>
                  <a:pt x="4562" y="2812"/>
                </a:lnTo>
                <a:lnTo>
                  <a:pt x="4556" y="2837"/>
                </a:lnTo>
                <a:lnTo>
                  <a:pt x="4547" y="2858"/>
                </a:lnTo>
                <a:lnTo>
                  <a:pt x="4538" y="2880"/>
                </a:lnTo>
                <a:lnTo>
                  <a:pt x="4526" y="2900"/>
                </a:lnTo>
                <a:lnTo>
                  <a:pt x="4512" y="2919"/>
                </a:lnTo>
                <a:lnTo>
                  <a:pt x="4497" y="2937"/>
                </a:lnTo>
                <a:lnTo>
                  <a:pt x="4479" y="2954"/>
                </a:lnTo>
                <a:lnTo>
                  <a:pt x="4461" y="2968"/>
                </a:lnTo>
                <a:lnTo>
                  <a:pt x="4442" y="2981"/>
                </a:lnTo>
                <a:lnTo>
                  <a:pt x="4421" y="2991"/>
                </a:lnTo>
                <a:lnTo>
                  <a:pt x="4398" y="3001"/>
                </a:lnTo>
                <a:lnTo>
                  <a:pt x="4375" y="3007"/>
                </a:lnTo>
                <a:lnTo>
                  <a:pt x="4352" y="3012"/>
                </a:lnTo>
                <a:lnTo>
                  <a:pt x="4328" y="3015"/>
                </a:lnTo>
                <a:lnTo>
                  <a:pt x="239" y="3201"/>
                </a:lnTo>
                <a:lnTo>
                  <a:pt x="239" y="3201"/>
                </a:lnTo>
                <a:lnTo>
                  <a:pt x="215" y="3201"/>
                </a:lnTo>
                <a:lnTo>
                  <a:pt x="192" y="3199"/>
                </a:lnTo>
                <a:lnTo>
                  <a:pt x="169" y="3194"/>
                </a:lnTo>
                <a:lnTo>
                  <a:pt x="146" y="3186"/>
                </a:lnTo>
                <a:lnTo>
                  <a:pt x="125" y="3178"/>
                </a:lnTo>
                <a:lnTo>
                  <a:pt x="106" y="3167"/>
                </a:lnTo>
                <a:lnTo>
                  <a:pt x="88" y="3154"/>
                </a:lnTo>
                <a:lnTo>
                  <a:pt x="70" y="3139"/>
                </a:lnTo>
                <a:lnTo>
                  <a:pt x="55" y="3123"/>
                </a:lnTo>
                <a:lnTo>
                  <a:pt x="41" y="3105"/>
                </a:lnTo>
                <a:lnTo>
                  <a:pt x="29" y="3085"/>
                </a:lnTo>
                <a:lnTo>
                  <a:pt x="20" y="3064"/>
                </a:lnTo>
                <a:lnTo>
                  <a:pt x="11" y="3043"/>
                </a:lnTo>
                <a:lnTo>
                  <a:pt x="5" y="3020"/>
                </a:lnTo>
                <a:lnTo>
                  <a:pt x="2" y="2998"/>
                </a:lnTo>
                <a:lnTo>
                  <a:pt x="0" y="2973"/>
                </a:lnTo>
                <a:lnTo>
                  <a:pt x="0" y="231"/>
                </a:lnTo>
                <a:lnTo>
                  <a:pt x="0" y="231"/>
                </a:lnTo>
                <a:lnTo>
                  <a:pt x="2" y="207"/>
                </a:lnTo>
                <a:lnTo>
                  <a:pt x="5" y="184"/>
                </a:lnTo>
                <a:lnTo>
                  <a:pt x="11" y="161"/>
                </a:lnTo>
                <a:lnTo>
                  <a:pt x="20" y="140"/>
                </a:lnTo>
                <a:lnTo>
                  <a:pt x="29" y="119"/>
                </a:lnTo>
                <a:lnTo>
                  <a:pt x="41" y="99"/>
                </a:lnTo>
                <a:lnTo>
                  <a:pt x="55" y="81"/>
                </a:lnTo>
                <a:lnTo>
                  <a:pt x="70" y="65"/>
                </a:lnTo>
                <a:lnTo>
                  <a:pt x="88" y="50"/>
                </a:lnTo>
                <a:lnTo>
                  <a:pt x="106" y="36"/>
                </a:lnTo>
                <a:lnTo>
                  <a:pt x="125" y="24"/>
                </a:lnTo>
                <a:lnTo>
                  <a:pt x="146" y="16"/>
                </a:lnTo>
                <a:lnTo>
                  <a:pt x="169" y="8"/>
                </a:lnTo>
                <a:lnTo>
                  <a:pt x="192" y="3"/>
                </a:lnTo>
                <a:lnTo>
                  <a:pt x="215" y="0"/>
                </a:lnTo>
                <a:lnTo>
                  <a:pt x="239" y="0"/>
                </a:lnTo>
                <a:lnTo>
                  <a:pt x="4328" y="140"/>
                </a:lnTo>
                <a:lnTo>
                  <a:pt x="4328" y="140"/>
                </a:lnTo>
                <a:lnTo>
                  <a:pt x="4352" y="142"/>
                </a:lnTo>
                <a:lnTo>
                  <a:pt x="4375" y="146"/>
                </a:lnTo>
                <a:lnTo>
                  <a:pt x="4398" y="153"/>
                </a:lnTo>
                <a:lnTo>
                  <a:pt x="4421" y="163"/>
                </a:lnTo>
                <a:lnTo>
                  <a:pt x="4442" y="172"/>
                </a:lnTo>
                <a:lnTo>
                  <a:pt x="4461" y="185"/>
                </a:lnTo>
                <a:lnTo>
                  <a:pt x="4479" y="200"/>
                </a:lnTo>
                <a:lnTo>
                  <a:pt x="4497" y="216"/>
                </a:lnTo>
                <a:lnTo>
                  <a:pt x="4512" y="234"/>
                </a:lnTo>
                <a:lnTo>
                  <a:pt x="4526" y="252"/>
                </a:lnTo>
                <a:lnTo>
                  <a:pt x="4538" y="273"/>
                </a:lnTo>
                <a:lnTo>
                  <a:pt x="4547" y="294"/>
                </a:lnTo>
                <a:lnTo>
                  <a:pt x="4556" y="316"/>
                </a:lnTo>
                <a:lnTo>
                  <a:pt x="4562" y="340"/>
                </a:lnTo>
                <a:lnTo>
                  <a:pt x="4565" y="363"/>
                </a:lnTo>
                <a:lnTo>
                  <a:pt x="4567" y="387"/>
                </a:lnTo>
                <a:lnTo>
                  <a:pt x="4567" y="2765"/>
                </a:lnTo>
                <a:close/>
              </a:path>
            </a:pathLst>
          </a:custGeom>
          <a:solidFill>
            <a:srgbClr val="044AB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Title 35"/>
          <p:cNvSpPr>
            <a:spLocks noGrp="1"/>
          </p:cNvSpPr>
          <p:nvPr>
            <p:ph type="title" hasCustomPrompt="1"/>
          </p:nvPr>
        </p:nvSpPr>
        <p:spPr>
          <a:xfrm>
            <a:off x="876947" y="1180383"/>
            <a:ext cx="6282181" cy="2056285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55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Gov. Separator</a:t>
            </a:r>
            <a:endParaRPr lang="en-US" dirty="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8024971" y="266282"/>
            <a:ext cx="972753" cy="682476"/>
            <a:chOff x="8024971" y="266282"/>
            <a:chExt cx="972753" cy="682476"/>
          </a:xfrm>
        </p:grpSpPr>
        <p:sp>
          <p:nvSpPr>
            <p:cNvPr id="33" name="Freeform 59"/>
            <p:cNvSpPr>
              <a:spLocks/>
            </p:cNvSpPr>
            <p:nvPr/>
          </p:nvSpPr>
          <p:spPr bwMode="auto">
            <a:xfrm>
              <a:off x="8106248" y="290795"/>
              <a:ext cx="810194" cy="461862"/>
            </a:xfrm>
            <a:custGeom>
              <a:avLst/>
              <a:gdLst/>
              <a:ahLst/>
              <a:cxnLst>
                <a:cxn ang="0">
                  <a:pos x="66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6" y="0"/>
                </a:cxn>
                <a:cxn ang="0">
                  <a:pos x="66" y="70"/>
                </a:cxn>
              </a:cxnLst>
              <a:rect l="0" t="0" r="r" b="b"/>
              <a:pathLst>
                <a:path w="1256" h="716">
                  <a:moveTo>
                    <a:pt x="66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6" y="0"/>
                  </a:lnTo>
                  <a:lnTo>
                    <a:pt x="66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0"/>
            <p:cNvSpPr>
              <a:spLocks/>
            </p:cNvSpPr>
            <p:nvPr/>
          </p:nvSpPr>
          <p:spPr bwMode="auto">
            <a:xfrm>
              <a:off x="8070125" y="266282"/>
              <a:ext cx="882441" cy="504436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8" y="0"/>
                </a:cxn>
                <a:cxn ang="0">
                  <a:pos x="1278" y="0"/>
                </a:cxn>
                <a:cxn ang="0">
                  <a:pos x="1296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2" y="28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2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6" y="780"/>
                </a:cxn>
                <a:cxn ang="0">
                  <a:pos x="1278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2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2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8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8" y="0"/>
                  </a:lnTo>
                  <a:lnTo>
                    <a:pt x="1278" y="0"/>
                  </a:lnTo>
                  <a:lnTo>
                    <a:pt x="1296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2" y="28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2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6" y="780"/>
                  </a:lnTo>
                  <a:lnTo>
                    <a:pt x="1278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2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8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61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72"/>
                </a:cxn>
                <a:cxn ang="0">
                  <a:pos x="724" y="460"/>
                </a:cxn>
                <a:cxn ang="0">
                  <a:pos x="492" y="0"/>
                </a:cxn>
                <a:cxn ang="0">
                  <a:pos x="346" y="460"/>
                </a:cxn>
                <a:cxn ang="0">
                  <a:pos x="346" y="314"/>
                </a:cxn>
                <a:cxn ang="0">
                  <a:pos x="342" y="302"/>
                </a:cxn>
                <a:cxn ang="0">
                  <a:pos x="334" y="288"/>
                </a:cxn>
                <a:cxn ang="0">
                  <a:pos x="314" y="272"/>
                </a:cxn>
                <a:cxn ang="0">
                  <a:pos x="298" y="266"/>
                </a:cxn>
                <a:cxn ang="0">
                  <a:pos x="326" y="254"/>
                </a:cxn>
                <a:cxn ang="0">
                  <a:pos x="340" y="242"/>
                </a:cxn>
                <a:cxn ang="0">
                  <a:pos x="344" y="228"/>
                </a:cxn>
                <a:cxn ang="0">
                  <a:pos x="346" y="72"/>
                </a:cxn>
                <a:cxn ang="0">
                  <a:pos x="344" y="56"/>
                </a:cxn>
                <a:cxn ang="0">
                  <a:pos x="338" y="30"/>
                </a:cxn>
                <a:cxn ang="0">
                  <a:pos x="322" y="12"/>
                </a:cxn>
                <a:cxn ang="0">
                  <a:pos x="294" y="2"/>
                </a:cxn>
                <a:cxn ang="0">
                  <a:pos x="0" y="0"/>
                </a:cxn>
                <a:cxn ang="0">
                  <a:pos x="32" y="72"/>
                </a:cxn>
                <a:cxn ang="0">
                  <a:pos x="0" y="460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44" y="302"/>
                </a:cxn>
                <a:cxn ang="0">
                  <a:pos x="258" y="310"/>
                </a:cxn>
                <a:cxn ang="0">
                  <a:pos x="268" y="322"/>
                </a:cxn>
                <a:cxn ang="0">
                  <a:pos x="270" y="348"/>
                </a:cxn>
                <a:cxn ang="0">
                  <a:pos x="440" y="530"/>
                </a:cxn>
                <a:cxn ang="0">
                  <a:pos x="620" y="370"/>
                </a:cxn>
                <a:cxn ang="0">
                  <a:pos x="1028" y="530"/>
                </a:cxn>
                <a:cxn ang="0">
                  <a:pos x="1044" y="530"/>
                </a:cxn>
                <a:cxn ang="0">
                  <a:pos x="1072" y="524"/>
                </a:cxn>
                <a:cxn ang="0">
                  <a:pos x="1090" y="510"/>
                </a:cxn>
                <a:cxn ang="0">
                  <a:pos x="1098" y="480"/>
                </a:cxn>
                <a:cxn ang="0">
                  <a:pos x="1100" y="72"/>
                </a:cxn>
                <a:cxn ang="0">
                  <a:pos x="1098" y="60"/>
                </a:cxn>
                <a:cxn ang="0">
                  <a:pos x="1090" y="36"/>
                </a:cxn>
                <a:cxn ang="0">
                  <a:pos x="1076" y="16"/>
                </a:cxn>
                <a:cxn ang="0">
                  <a:pos x="1060" y="6"/>
                </a:cxn>
                <a:cxn ang="0">
                  <a:pos x="1040" y="0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60"/>
                  </a:lnTo>
                  <a:lnTo>
                    <a:pt x="724" y="460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2" y="460"/>
                  </a:lnTo>
                  <a:lnTo>
                    <a:pt x="346" y="460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4" y="308"/>
                  </a:lnTo>
                  <a:lnTo>
                    <a:pt x="342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2" y="234"/>
                  </a:lnTo>
                  <a:lnTo>
                    <a:pt x="344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4" y="56"/>
                  </a:lnTo>
                  <a:lnTo>
                    <a:pt x="342" y="42"/>
                  </a:lnTo>
                  <a:lnTo>
                    <a:pt x="338" y="30"/>
                  </a:lnTo>
                  <a:lnTo>
                    <a:pt x="332" y="20"/>
                  </a:lnTo>
                  <a:lnTo>
                    <a:pt x="322" y="12"/>
                  </a:lnTo>
                  <a:lnTo>
                    <a:pt x="310" y="6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32" y="72"/>
                  </a:lnTo>
                  <a:lnTo>
                    <a:pt x="32" y="460"/>
                  </a:lnTo>
                  <a:lnTo>
                    <a:pt x="0" y="460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4"/>
                  </a:lnTo>
                  <a:lnTo>
                    <a:pt x="258" y="310"/>
                  </a:lnTo>
                  <a:lnTo>
                    <a:pt x="264" y="314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0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4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50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0" y="6"/>
                  </a:lnTo>
                  <a:lnTo>
                    <a:pt x="1052" y="4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2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458"/>
                </a:cxn>
                <a:cxn ang="0">
                  <a:pos x="492" y="0"/>
                </a:cxn>
                <a:cxn ang="0">
                  <a:pos x="346" y="314"/>
                </a:cxn>
                <a:cxn ang="0">
                  <a:pos x="344" y="302"/>
                </a:cxn>
                <a:cxn ang="0">
                  <a:pos x="326" y="280"/>
                </a:cxn>
                <a:cxn ang="0">
                  <a:pos x="298" y="266"/>
                </a:cxn>
                <a:cxn ang="0">
                  <a:pos x="314" y="260"/>
                </a:cxn>
                <a:cxn ang="0">
                  <a:pos x="340" y="242"/>
                </a:cxn>
                <a:cxn ang="0">
                  <a:pos x="346" y="214"/>
                </a:cxn>
                <a:cxn ang="0">
                  <a:pos x="346" y="56"/>
                </a:cxn>
                <a:cxn ang="0">
                  <a:pos x="332" y="18"/>
                </a:cxn>
                <a:cxn ang="0">
                  <a:pos x="310" y="4"/>
                </a:cxn>
                <a:cxn ang="0">
                  <a:pos x="0" y="0"/>
                </a:cxn>
                <a:cxn ang="0">
                  <a:pos x="32" y="458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58" y="310"/>
                </a:cxn>
                <a:cxn ang="0">
                  <a:pos x="270" y="330"/>
                </a:cxn>
                <a:cxn ang="0">
                  <a:pos x="442" y="530"/>
                </a:cxn>
                <a:cxn ang="0">
                  <a:pos x="664" y="530"/>
                </a:cxn>
                <a:cxn ang="0">
                  <a:pos x="1044" y="530"/>
                </a:cxn>
                <a:cxn ang="0">
                  <a:pos x="1082" y="518"/>
                </a:cxn>
                <a:cxn ang="0">
                  <a:pos x="1096" y="496"/>
                </a:cxn>
                <a:cxn ang="0">
                  <a:pos x="1100" y="72"/>
                </a:cxn>
                <a:cxn ang="0">
                  <a:pos x="1096" y="48"/>
                </a:cxn>
                <a:cxn ang="0">
                  <a:pos x="1082" y="22"/>
                </a:cxn>
                <a:cxn ang="0">
                  <a:pos x="1062" y="6"/>
                </a:cxn>
                <a:cxn ang="0">
                  <a:pos x="1028" y="0"/>
                </a:cxn>
                <a:cxn ang="0">
                  <a:pos x="1028" y="0"/>
                </a:cxn>
                <a:cxn ang="0">
                  <a:pos x="1060" y="8"/>
                </a:cxn>
                <a:cxn ang="0">
                  <a:pos x="1082" y="24"/>
                </a:cxn>
                <a:cxn ang="0">
                  <a:pos x="1096" y="50"/>
                </a:cxn>
                <a:cxn ang="0">
                  <a:pos x="1098" y="72"/>
                </a:cxn>
                <a:cxn ang="0">
                  <a:pos x="1098" y="480"/>
                </a:cxn>
                <a:cxn ang="0">
                  <a:pos x="1082" y="518"/>
                </a:cxn>
                <a:cxn ang="0">
                  <a:pos x="1058" y="528"/>
                </a:cxn>
                <a:cxn ang="0">
                  <a:pos x="664" y="530"/>
                </a:cxn>
                <a:cxn ang="0">
                  <a:pos x="440" y="530"/>
                </a:cxn>
                <a:cxn ang="0">
                  <a:pos x="272" y="348"/>
                </a:cxn>
                <a:cxn ang="0">
                  <a:pos x="264" y="314"/>
                </a:cxn>
                <a:cxn ang="0">
                  <a:pos x="252" y="304"/>
                </a:cxn>
                <a:cxn ang="0">
                  <a:pos x="106" y="300"/>
                </a:cxn>
                <a:cxn ang="0">
                  <a:pos x="0" y="460"/>
                </a:cxn>
                <a:cxn ang="0">
                  <a:pos x="0" y="74"/>
                </a:cxn>
                <a:cxn ang="0">
                  <a:pos x="274" y="0"/>
                </a:cxn>
                <a:cxn ang="0">
                  <a:pos x="322" y="12"/>
                </a:cxn>
                <a:cxn ang="0">
                  <a:pos x="342" y="42"/>
                </a:cxn>
                <a:cxn ang="0">
                  <a:pos x="346" y="214"/>
                </a:cxn>
                <a:cxn ang="0">
                  <a:pos x="342" y="234"/>
                </a:cxn>
                <a:cxn ang="0">
                  <a:pos x="326" y="254"/>
                </a:cxn>
                <a:cxn ang="0">
                  <a:pos x="298" y="266"/>
                </a:cxn>
                <a:cxn ang="0">
                  <a:pos x="326" y="280"/>
                </a:cxn>
                <a:cxn ang="0">
                  <a:pos x="340" y="296"/>
                </a:cxn>
                <a:cxn ang="0">
                  <a:pos x="344" y="308"/>
                </a:cxn>
                <a:cxn ang="0">
                  <a:pos x="382" y="460"/>
                </a:cxn>
                <a:cxn ang="0">
                  <a:pos x="724" y="460"/>
                </a:cxn>
                <a:cxn ang="0">
                  <a:pos x="724" y="72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1028" y="0"/>
                  </a:ln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58"/>
                  </a:lnTo>
                  <a:lnTo>
                    <a:pt x="724" y="458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0" y="458"/>
                  </a:lnTo>
                  <a:lnTo>
                    <a:pt x="346" y="458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6" y="308"/>
                  </a:lnTo>
                  <a:lnTo>
                    <a:pt x="344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4" y="234"/>
                  </a:lnTo>
                  <a:lnTo>
                    <a:pt x="346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6" y="56"/>
                  </a:lnTo>
                  <a:lnTo>
                    <a:pt x="344" y="42"/>
                  </a:lnTo>
                  <a:lnTo>
                    <a:pt x="338" y="30"/>
                  </a:lnTo>
                  <a:lnTo>
                    <a:pt x="332" y="18"/>
                  </a:lnTo>
                  <a:lnTo>
                    <a:pt x="332" y="18"/>
                  </a:lnTo>
                  <a:lnTo>
                    <a:pt x="322" y="10"/>
                  </a:lnTo>
                  <a:lnTo>
                    <a:pt x="310" y="4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32" y="72"/>
                  </a:lnTo>
                  <a:lnTo>
                    <a:pt x="32" y="458"/>
                  </a:lnTo>
                  <a:lnTo>
                    <a:pt x="0" y="458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6"/>
                  </a:lnTo>
                  <a:lnTo>
                    <a:pt x="258" y="310"/>
                  </a:lnTo>
                  <a:lnTo>
                    <a:pt x="264" y="316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2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6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48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2" y="6"/>
                  </a:lnTo>
                  <a:lnTo>
                    <a:pt x="1052" y="2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40" y="2"/>
                  </a:lnTo>
                  <a:lnTo>
                    <a:pt x="1052" y="4"/>
                  </a:lnTo>
                  <a:lnTo>
                    <a:pt x="1060" y="8"/>
                  </a:lnTo>
                  <a:lnTo>
                    <a:pt x="1068" y="12"/>
                  </a:lnTo>
                  <a:lnTo>
                    <a:pt x="1076" y="18"/>
                  </a:lnTo>
                  <a:lnTo>
                    <a:pt x="1082" y="24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96" y="50"/>
                  </a:lnTo>
                  <a:lnTo>
                    <a:pt x="1098" y="60"/>
                  </a:lnTo>
                  <a:lnTo>
                    <a:pt x="1098" y="60"/>
                  </a:lnTo>
                  <a:lnTo>
                    <a:pt x="1098" y="72"/>
                  </a:lnTo>
                  <a:lnTo>
                    <a:pt x="1098" y="460"/>
                  </a:lnTo>
                  <a:lnTo>
                    <a:pt x="1098" y="460"/>
                  </a:lnTo>
                  <a:lnTo>
                    <a:pt x="1098" y="480"/>
                  </a:lnTo>
                  <a:lnTo>
                    <a:pt x="1094" y="496"/>
                  </a:lnTo>
                  <a:lnTo>
                    <a:pt x="1088" y="508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72" y="524"/>
                  </a:lnTo>
                  <a:lnTo>
                    <a:pt x="1058" y="528"/>
                  </a:lnTo>
                  <a:lnTo>
                    <a:pt x="1044" y="530"/>
                  </a:lnTo>
                  <a:lnTo>
                    <a:pt x="1028" y="530"/>
                  </a:lnTo>
                  <a:lnTo>
                    <a:pt x="664" y="530"/>
                  </a:lnTo>
                  <a:lnTo>
                    <a:pt x="620" y="370"/>
                  </a:lnTo>
                  <a:lnTo>
                    <a:pt x="480" y="370"/>
                  </a:lnTo>
                  <a:lnTo>
                    <a:pt x="440" y="530"/>
                  </a:lnTo>
                  <a:lnTo>
                    <a:pt x="272" y="530"/>
                  </a:lnTo>
                  <a:lnTo>
                    <a:pt x="272" y="348"/>
                  </a:lnTo>
                  <a:lnTo>
                    <a:pt x="272" y="348"/>
                  </a:lnTo>
                  <a:lnTo>
                    <a:pt x="270" y="330"/>
                  </a:lnTo>
                  <a:lnTo>
                    <a:pt x="268" y="322"/>
                  </a:lnTo>
                  <a:lnTo>
                    <a:pt x="264" y="314"/>
                  </a:lnTo>
                  <a:lnTo>
                    <a:pt x="264" y="314"/>
                  </a:lnTo>
                  <a:lnTo>
                    <a:pt x="260" y="308"/>
                  </a:lnTo>
                  <a:lnTo>
                    <a:pt x="252" y="304"/>
                  </a:lnTo>
                  <a:lnTo>
                    <a:pt x="244" y="302"/>
                  </a:lnTo>
                  <a:lnTo>
                    <a:pt x="232" y="300"/>
                  </a:lnTo>
                  <a:lnTo>
                    <a:pt x="106" y="300"/>
                  </a:lnTo>
                  <a:lnTo>
                    <a:pt x="106" y="530"/>
                  </a:lnTo>
                  <a:lnTo>
                    <a:pt x="0" y="530"/>
                  </a:lnTo>
                  <a:lnTo>
                    <a:pt x="0" y="460"/>
                  </a:lnTo>
                  <a:lnTo>
                    <a:pt x="32" y="460"/>
                  </a:lnTo>
                  <a:lnTo>
                    <a:pt x="32" y="72"/>
                  </a:lnTo>
                  <a:lnTo>
                    <a:pt x="0" y="74"/>
                  </a:lnTo>
                  <a:lnTo>
                    <a:pt x="0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94" y="2"/>
                  </a:lnTo>
                  <a:lnTo>
                    <a:pt x="310" y="6"/>
                  </a:lnTo>
                  <a:lnTo>
                    <a:pt x="322" y="12"/>
                  </a:lnTo>
                  <a:lnTo>
                    <a:pt x="332" y="20"/>
                  </a:lnTo>
                  <a:lnTo>
                    <a:pt x="338" y="30"/>
                  </a:lnTo>
                  <a:lnTo>
                    <a:pt x="342" y="42"/>
                  </a:lnTo>
                  <a:lnTo>
                    <a:pt x="344" y="56"/>
                  </a:lnTo>
                  <a:lnTo>
                    <a:pt x="346" y="72"/>
                  </a:lnTo>
                  <a:lnTo>
                    <a:pt x="346" y="214"/>
                  </a:lnTo>
                  <a:lnTo>
                    <a:pt x="346" y="214"/>
                  </a:lnTo>
                  <a:lnTo>
                    <a:pt x="344" y="228"/>
                  </a:lnTo>
                  <a:lnTo>
                    <a:pt x="342" y="234"/>
                  </a:lnTo>
                  <a:lnTo>
                    <a:pt x="340" y="240"/>
                  </a:lnTo>
                  <a:lnTo>
                    <a:pt x="334" y="248"/>
                  </a:lnTo>
                  <a:lnTo>
                    <a:pt x="326" y="254"/>
                  </a:lnTo>
                  <a:lnTo>
                    <a:pt x="314" y="260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72"/>
                  </a:lnTo>
                  <a:lnTo>
                    <a:pt x="326" y="280"/>
                  </a:lnTo>
                  <a:lnTo>
                    <a:pt x="334" y="288"/>
                  </a:lnTo>
                  <a:lnTo>
                    <a:pt x="340" y="296"/>
                  </a:lnTo>
                  <a:lnTo>
                    <a:pt x="340" y="296"/>
                  </a:lnTo>
                  <a:lnTo>
                    <a:pt x="342" y="302"/>
                  </a:lnTo>
                  <a:lnTo>
                    <a:pt x="344" y="308"/>
                  </a:lnTo>
                  <a:lnTo>
                    <a:pt x="344" y="308"/>
                  </a:lnTo>
                  <a:lnTo>
                    <a:pt x="346" y="314"/>
                  </a:lnTo>
                  <a:lnTo>
                    <a:pt x="346" y="460"/>
                  </a:lnTo>
                  <a:lnTo>
                    <a:pt x="382" y="460"/>
                  </a:lnTo>
                  <a:lnTo>
                    <a:pt x="492" y="0"/>
                  </a:lnTo>
                  <a:lnTo>
                    <a:pt x="610" y="0"/>
                  </a:lnTo>
                  <a:lnTo>
                    <a:pt x="724" y="460"/>
                  </a:lnTo>
                  <a:lnTo>
                    <a:pt x="756" y="460"/>
                  </a:lnTo>
                  <a:lnTo>
                    <a:pt x="756" y="72"/>
                  </a:lnTo>
                  <a:lnTo>
                    <a:pt x="724" y="72"/>
                  </a:lnTo>
                  <a:lnTo>
                    <a:pt x="724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3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64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0" y="266"/>
                </a:cxn>
                <a:cxn ang="0">
                  <a:pos x="116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62" y="0"/>
                  </a:ln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0" y="266"/>
                  </a:lnTo>
                  <a:lnTo>
                    <a:pt x="116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5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4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88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4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88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6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6"/>
                </a:cxn>
                <a:cxn ang="0">
                  <a:pos x="190" y="376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90" y="16"/>
                </a:cxn>
                <a:cxn ang="0">
                  <a:pos x="190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0" y="0"/>
                </a:cxn>
                <a:cxn ang="0">
                  <a:pos x="150" y="0"/>
                </a:cxn>
                <a:cxn ang="0">
                  <a:pos x="164" y="2"/>
                </a:cxn>
                <a:cxn ang="0">
                  <a:pos x="176" y="4"/>
                </a:cxn>
                <a:cxn ang="0">
                  <a:pos x="184" y="10"/>
                </a:cxn>
                <a:cxn ang="0">
                  <a:pos x="188" y="16"/>
                </a:cxn>
                <a:cxn ang="0">
                  <a:pos x="188" y="16"/>
                </a:cxn>
                <a:cxn ang="0">
                  <a:pos x="192" y="22"/>
                </a:cxn>
                <a:cxn ang="0">
                  <a:pos x="194" y="30"/>
                </a:cxn>
                <a:cxn ang="0">
                  <a:pos x="194" y="42"/>
                </a:cxn>
                <a:cxn ang="0">
                  <a:pos x="194" y="348"/>
                </a:cxn>
                <a:cxn ang="0">
                  <a:pos x="194" y="348"/>
                </a:cxn>
                <a:cxn ang="0">
                  <a:pos x="194" y="364"/>
                </a:cxn>
                <a:cxn ang="0">
                  <a:pos x="192" y="370"/>
                </a:cxn>
                <a:cxn ang="0">
                  <a:pos x="190" y="374"/>
                </a:cxn>
                <a:cxn ang="0">
                  <a:pos x="190" y="374"/>
                </a:cxn>
                <a:cxn ang="0">
                  <a:pos x="186" y="380"/>
                </a:cxn>
                <a:cxn ang="0">
                  <a:pos x="180" y="382"/>
                </a:cxn>
                <a:cxn ang="0">
                  <a:pos x="170" y="386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2" y="388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0"/>
                  </a:ln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6"/>
                  </a:lnTo>
                  <a:lnTo>
                    <a:pt x="190" y="376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90" y="16"/>
                  </a:lnTo>
                  <a:lnTo>
                    <a:pt x="190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64" y="2"/>
                  </a:lnTo>
                  <a:lnTo>
                    <a:pt x="176" y="4"/>
                  </a:lnTo>
                  <a:lnTo>
                    <a:pt x="184" y="10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92" y="22"/>
                  </a:lnTo>
                  <a:lnTo>
                    <a:pt x="194" y="30"/>
                  </a:lnTo>
                  <a:lnTo>
                    <a:pt x="194" y="42"/>
                  </a:lnTo>
                  <a:lnTo>
                    <a:pt x="194" y="348"/>
                  </a:lnTo>
                  <a:lnTo>
                    <a:pt x="194" y="348"/>
                  </a:lnTo>
                  <a:lnTo>
                    <a:pt x="194" y="364"/>
                  </a:lnTo>
                  <a:lnTo>
                    <a:pt x="192" y="370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86" y="380"/>
                  </a:lnTo>
                  <a:lnTo>
                    <a:pt x="180" y="382"/>
                  </a:lnTo>
                  <a:lnTo>
                    <a:pt x="170" y="386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2" y="38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7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6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4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2"/>
                </a:cxn>
                <a:cxn ang="0">
                  <a:pos x="128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6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4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68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8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6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0"/>
                </a:cxn>
                <a:cxn ang="0">
                  <a:pos x="12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40" y="2"/>
                </a:cxn>
                <a:cxn ang="0">
                  <a:pos x="148" y="4"/>
                </a:cxn>
                <a:cxn ang="0">
                  <a:pos x="154" y="8"/>
                </a:cxn>
                <a:cxn ang="0">
                  <a:pos x="160" y="12"/>
                </a:cxn>
                <a:cxn ang="0">
                  <a:pos x="162" y="18"/>
                </a:cxn>
                <a:cxn ang="0">
                  <a:pos x="164" y="24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120"/>
                </a:cxn>
                <a:cxn ang="0">
                  <a:pos x="168" y="120"/>
                </a:cxn>
                <a:cxn ang="0">
                  <a:pos x="166" y="132"/>
                </a:cxn>
                <a:cxn ang="0">
                  <a:pos x="164" y="138"/>
                </a:cxn>
                <a:cxn ang="0">
                  <a:pos x="162" y="144"/>
                </a:cxn>
                <a:cxn ang="0">
                  <a:pos x="158" y="150"/>
                </a:cxn>
                <a:cxn ang="0">
                  <a:pos x="152" y="154"/>
                </a:cxn>
                <a:cxn ang="0">
                  <a:pos x="144" y="158"/>
                </a:cxn>
                <a:cxn ang="0">
                  <a:pos x="134" y="160"/>
                </a:cxn>
                <a:cxn ang="0">
                  <a:pos x="134" y="162"/>
                </a:cxn>
                <a:cxn ang="0">
                  <a:pos x="134" y="160"/>
                </a:cxn>
                <a:cxn ang="0">
                  <a:pos x="2" y="16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8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6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0" y="2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60" y="12"/>
                  </a:lnTo>
                  <a:lnTo>
                    <a:pt x="162" y="18"/>
                  </a:lnTo>
                  <a:lnTo>
                    <a:pt x="164" y="24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120"/>
                  </a:lnTo>
                  <a:lnTo>
                    <a:pt x="168" y="120"/>
                  </a:lnTo>
                  <a:lnTo>
                    <a:pt x="166" y="132"/>
                  </a:lnTo>
                  <a:lnTo>
                    <a:pt x="164" y="138"/>
                  </a:lnTo>
                  <a:lnTo>
                    <a:pt x="162" y="144"/>
                  </a:lnTo>
                  <a:lnTo>
                    <a:pt x="158" y="150"/>
                  </a:lnTo>
                  <a:lnTo>
                    <a:pt x="152" y="154"/>
                  </a:lnTo>
                  <a:lnTo>
                    <a:pt x="144" y="158"/>
                  </a:lnTo>
                  <a:lnTo>
                    <a:pt x="134" y="160"/>
                  </a:lnTo>
                  <a:lnTo>
                    <a:pt x="134" y="162"/>
                  </a:lnTo>
                  <a:lnTo>
                    <a:pt x="134" y="160"/>
                  </a:lnTo>
                  <a:lnTo>
                    <a:pt x="2" y="16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8" name="Group 116"/>
            <p:cNvGrpSpPr/>
            <p:nvPr userDrawn="1"/>
          </p:nvGrpSpPr>
          <p:grpSpPr>
            <a:xfrm>
              <a:off x="8024971" y="851993"/>
              <a:ext cx="972753" cy="96765"/>
              <a:chOff x="8024971" y="851993"/>
              <a:chExt cx="972753" cy="96765"/>
            </a:xfrm>
          </p:grpSpPr>
          <p:sp>
            <p:nvSpPr>
              <p:cNvPr id="49" name="Freeform 69"/>
              <p:cNvSpPr>
                <a:spLocks/>
              </p:cNvSpPr>
              <p:nvPr/>
            </p:nvSpPr>
            <p:spPr bwMode="auto">
              <a:xfrm>
                <a:off x="8024971" y="857157"/>
                <a:ext cx="56765" cy="69666"/>
              </a:xfrm>
              <a:custGeom>
                <a:avLst/>
                <a:gdLst/>
                <a:ahLst/>
                <a:cxnLst>
                  <a:cxn ang="0">
                    <a:pos x="42" y="66"/>
                  </a:cxn>
                  <a:cxn ang="0">
                    <a:pos x="38" y="108"/>
                  </a:cxn>
                  <a:cxn ang="0">
                    <a:pos x="24" y="108"/>
                  </a:cxn>
                  <a:cxn ang="0">
                    <a:pos x="30" y="6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38" y="54"/>
                  </a:cxn>
                  <a:cxn ang="0">
                    <a:pos x="40" y="54"/>
                  </a:cxn>
                  <a:cxn ang="0">
                    <a:pos x="76" y="0"/>
                  </a:cxn>
                  <a:cxn ang="0">
                    <a:pos x="88" y="0"/>
                  </a:cxn>
                  <a:cxn ang="0">
                    <a:pos x="42" y="66"/>
                  </a:cxn>
                </a:cxnLst>
                <a:rect l="0" t="0" r="r" b="b"/>
                <a:pathLst>
                  <a:path w="88" h="108">
                    <a:moveTo>
                      <a:pt x="42" y="66"/>
                    </a:moveTo>
                    <a:lnTo>
                      <a:pt x="38" y="108"/>
                    </a:lnTo>
                    <a:lnTo>
                      <a:pt x="24" y="108"/>
                    </a:lnTo>
                    <a:lnTo>
                      <a:pt x="30" y="6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8" y="54"/>
                    </a:lnTo>
                    <a:lnTo>
                      <a:pt x="40" y="54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42" y="6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0"/>
              <p:cNvSpPr>
                <a:spLocks noEditPoints="1"/>
              </p:cNvSpPr>
              <p:nvPr/>
            </p:nvSpPr>
            <p:spPr bwMode="auto">
              <a:xfrm>
                <a:off x="807399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6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1"/>
              <p:cNvSpPr>
                <a:spLocks/>
              </p:cNvSpPr>
              <p:nvPr/>
            </p:nvSpPr>
            <p:spPr bwMode="auto">
              <a:xfrm>
                <a:off x="8137211" y="873928"/>
                <a:ext cx="47734" cy="52895"/>
              </a:xfrm>
              <a:custGeom>
                <a:avLst/>
                <a:gdLst/>
                <a:ahLst/>
                <a:cxnLst>
                  <a:cxn ang="0">
                    <a:pos x="54" y="82"/>
                  </a:cxn>
                  <a:cxn ang="0">
                    <a:pos x="54" y="72"/>
                  </a:cxn>
                  <a:cxn ang="0">
                    <a:pos x="54" y="72"/>
                  </a:cxn>
                  <a:cxn ang="0">
                    <a:pos x="44" y="78"/>
                  </a:cxn>
                  <a:cxn ang="0">
                    <a:pos x="44" y="78"/>
                  </a:cxn>
                  <a:cxn ang="0">
                    <a:pos x="36" y="82"/>
                  </a:cxn>
                  <a:cxn ang="0">
                    <a:pos x="36" y="82"/>
                  </a:cxn>
                  <a:cxn ang="0">
                    <a:pos x="28" y="82"/>
                  </a:cxn>
                  <a:cxn ang="0">
                    <a:pos x="28" y="82"/>
                  </a:cxn>
                  <a:cxn ang="0">
                    <a:pos x="20" y="82"/>
                  </a:cxn>
                  <a:cxn ang="0">
                    <a:pos x="20" y="82"/>
                  </a:cxn>
                  <a:cxn ang="0">
                    <a:pos x="12" y="82"/>
                  </a:cxn>
                  <a:cxn ang="0">
                    <a:pos x="12" y="82"/>
                  </a:cxn>
                  <a:cxn ang="0">
                    <a:pos x="6" y="78"/>
                  </a:cxn>
                  <a:cxn ang="0">
                    <a:pos x="6" y="7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0" y="58"/>
                  </a:cxn>
                  <a:cxn ang="0">
                    <a:pos x="8" y="0"/>
                  </a:cxn>
                  <a:cxn ang="0">
                    <a:pos x="20" y="0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2" y="58"/>
                  </a:cxn>
                  <a:cxn ang="0">
                    <a:pos x="12" y="58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8" y="70"/>
                  </a:cxn>
                  <a:cxn ang="0">
                    <a:pos x="18" y="70"/>
                  </a:cxn>
                  <a:cxn ang="0">
                    <a:pos x="20" y="72"/>
                  </a:cxn>
                  <a:cxn ang="0">
                    <a:pos x="26" y="72"/>
                  </a:cxn>
                  <a:cxn ang="0">
                    <a:pos x="26" y="72"/>
                  </a:cxn>
                  <a:cxn ang="0">
                    <a:pos x="34" y="72"/>
                  </a:cxn>
                  <a:cxn ang="0">
                    <a:pos x="34" y="72"/>
                  </a:cxn>
                  <a:cxn ang="0">
                    <a:pos x="42" y="70"/>
                  </a:cxn>
                  <a:cxn ang="0">
                    <a:pos x="42" y="70"/>
                  </a:cxn>
                  <a:cxn ang="0">
                    <a:pos x="48" y="66"/>
                  </a:cxn>
                  <a:cxn ang="0">
                    <a:pos x="48" y="66"/>
                  </a:cxn>
                  <a:cxn ang="0">
                    <a:pos x="54" y="64"/>
                  </a:cxn>
                  <a:cxn ang="0">
                    <a:pos x="62" y="0"/>
                  </a:cxn>
                  <a:cxn ang="0">
                    <a:pos x="74" y="0"/>
                  </a:cxn>
                  <a:cxn ang="0">
                    <a:pos x="64" y="82"/>
                  </a:cxn>
                  <a:cxn ang="0">
                    <a:pos x="54" y="82"/>
                  </a:cxn>
                </a:cxnLst>
                <a:rect l="0" t="0" r="r" b="b"/>
                <a:pathLst>
                  <a:path w="74" h="82">
                    <a:moveTo>
                      <a:pt x="54" y="82"/>
                    </a:moveTo>
                    <a:lnTo>
                      <a:pt x="54" y="72"/>
                    </a:lnTo>
                    <a:lnTo>
                      <a:pt x="54" y="72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12" y="82"/>
                    </a:lnTo>
                    <a:lnTo>
                      <a:pt x="12" y="82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0" y="58"/>
                    </a:lnTo>
                    <a:lnTo>
                      <a:pt x="8" y="0"/>
                    </a:lnTo>
                    <a:lnTo>
                      <a:pt x="20" y="0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0" y="72"/>
                    </a:lnTo>
                    <a:lnTo>
                      <a:pt x="26" y="72"/>
                    </a:lnTo>
                    <a:lnTo>
                      <a:pt x="26" y="72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4" y="64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64" y="82"/>
                    </a:lnTo>
                    <a:lnTo>
                      <a:pt x="54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2"/>
              <p:cNvSpPr>
                <a:spLocks/>
              </p:cNvSpPr>
              <p:nvPr/>
            </p:nvSpPr>
            <p:spPr bwMode="auto">
              <a:xfrm>
                <a:off x="8195267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4" y="12"/>
                  </a:cxn>
                  <a:cxn ang="0">
                    <a:pos x="34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4" y="12"/>
                  </a:cxn>
                  <a:cxn ang="0">
                    <a:pos x="34" y="12"/>
                  </a:cxn>
                </a:cxnLst>
                <a:rect l="0" t="0" r="r" b="b"/>
                <a:pathLst>
                  <a:path w="54" h="82">
                    <a:moveTo>
                      <a:pt x="34" y="12"/>
                    </a:moveTo>
                    <a:lnTo>
                      <a:pt x="34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4" y="12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3"/>
              <p:cNvSpPr>
                <a:spLocks/>
              </p:cNvSpPr>
              <p:nvPr/>
            </p:nvSpPr>
            <p:spPr bwMode="auto">
              <a:xfrm>
                <a:off x="8267513" y="857157"/>
                <a:ext cx="63216" cy="69666"/>
              </a:xfrm>
              <a:custGeom>
                <a:avLst/>
                <a:gdLst/>
                <a:ahLst/>
                <a:cxnLst>
                  <a:cxn ang="0">
                    <a:pos x="84" y="108"/>
                  </a:cxn>
                  <a:cxn ang="0">
                    <a:pos x="66" y="108"/>
                  </a:cxn>
                  <a:cxn ang="0">
                    <a:pos x="24" y="10"/>
                  </a:cxn>
                  <a:cxn ang="0">
                    <a:pos x="22" y="10"/>
                  </a:cxn>
                  <a:cxn ang="0">
                    <a:pos x="12" y="108"/>
                  </a:cxn>
                  <a:cxn ang="0">
                    <a:pos x="0" y="108"/>
                  </a:cxn>
                  <a:cxn ang="0">
                    <a:pos x="14" y="0"/>
                  </a:cxn>
                  <a:cxn ang="0">
                    <a:pos x="32" y="0"/>
                  </a:cxn>
                  <a:cxn ang="0">
                    <a:pos x="74" y="94"/>
                  </a:cxn>
                  <a:cxn ang="0">
                    <a:pos x="76" y="94"/>
                  </a:cxn>
                  <a:cxn ang="0">
                    <a:pos x="86" y="0"/>
                  </a:cxn>
                  <a:cxn ang="0">
                    <a:pos x="98" y="0"/>
                  </a:cxn>
                  <a:cxn ang="0">
                    <a:pos x="84" y="108"/>
                  </a:cxn>
                </a:cxnLst>
                <a:rect l="0" t="0" r="r" b="b"/>
                <a:pathLst>
                  <a:path w="98" h="108">
                    <a:moveTo>
                      <a:pt x="84" y="108"/>
                    </a:moveTo>
                    <a:lnTo>
                      <a:pt x="66" y="108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12" y="108"/>
                    </a:lnTo>
                    <a:lnTo>
                      <a:pt x="0" y="108"/>
                    </a:lnTo>
                    <a:lnTo>
                      <a:pt x="14" y="0"/>
                    </a:lnTo>
                    <a:lnTo>
                      <a:pt x="32" y="0"/>
                    </a:lnTo>
                    <a:lnTo>
                      <a:pt x="74" y="94"/>
                    </a:lnTo>
                    <a:lnTo>
                      <a:pt x="76" y="94"/>
                    </a:lnTo>
                    <a:lnTo>
                      <a:pt x="86" y="0"/>
                    </a:lnTo>
                    <a:lnTo>
                      <a:pt x="98" y="0"/>
                    </a:lnTo>
                    <a:lnTo>
                      <a:pt x="84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4"/>
              <p:cNvSpPr>
                <a:spLocks noEditPoints="1"/>
              </p:cNvSpPr>
              <p:nvPr/>
            </p:nvSpPr>
            <p:spPr bwMode="auto">
              <a:xfrm>
                <a:off x="8338470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4" y="46"/>
                  </a:cxn>
                  <a:cxn ang="0">
                    <a:pos x="16" y="64"/>
                  </a:cxn>
                  <a:cxn ang="0">
                    <a:pos x="20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6" y="76"/>
                  </a:cxn>
                  <a:cxn ang="0">
                    <a:pos x="66" y="74"/>
                  </a:cxn>
                  <a:cxn ang="0">
                    <a:pos x="64" y="82"/>
                  </a:cxn>
                  <a:cxn ang="0">
                    <a:pos x="52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2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4" y="0"/>
                  </a:cxn>
                  <a:cxn ang="0">
                    <a:pos x="52" y="2"/>
                  </a:cxn>
                  <a:cxn ang="0">
                    <a:pos x="60" y="4"/>
                  </a:cxn>
                  <a:cxn ang="0">
                    <a:pos x="70" y="12"/>
                  </a:cxn>
                  <a:cxn ang="0">
                    <a:pos x="74" y="18"/>
                  </a:cxn>
                  <a:cxn ang="0">
                    <a:pos x="76" y="26"/>
                  </a:cxn>
                  <a:cxn ang="0">
                    <a:pos x="76" y="44"/>
                  </a:cxn>
                  <a:cxn ang="0">
                    <a:pos x="14" y="46"/>
                  </a:cxn>
                  <a:cxn ang="0">
                    <a:pos x="62" y="26"/>
                  </a:cxn>
                  <a:cxn ang="0">
                    <a:pos x="60" y="18"/>
                  </a:cxn>
                  <a:cxn ang="0">
                    <a:pos x="54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4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4" y="46"/>
                    </a:moveTo>
                    <a:lnTo>
                      <a:pt x="14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20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30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66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30" y="84"/>
                    </a:lnTo>
                    <a:lnTo>
                      <a:pt x="20" y="82"/>
                    </a:lnTo>
                    <a:lnTo>
                      <a:pt x="14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2" y="60"/>
                    </a:lnTo>
                    <a:lnTo>
                      <a:pt x="0" y="5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2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2" y="2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6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4" y="18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6" y="34"/>
                    </a:lnTo>
                    <a:lnTo>
                      <a:pt x="76" y="44"/>
                    </a:lnTo>
                    <a:lnTo>
                      <a:pt x="76" y="46"/>
                    </a:lnTo>
                    <a:lnTo>
                      <a:pt x="14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2" y="10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18" y="26"/>
                    </a:lnTo>
                    <a:lnTo>
                      <a:pt x="16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5"/>
              <p:cNvSpPr>
                <a:spLocks/>
              </p:cNvSpPr>
              <p:nvPr/>
            </p:nvSpPr>
            <p:spPr bwMode="auto">
              <a:xfrm>
                <a:off x="8395235" y="855866"/>
                <a:ext cx="34833" cy="70957"/>
              </a:xfrm>
              <a:custGeom>
                <a:avLst/>
                <a:gdLst/>
                <a:ahLst/>
                <a:cxnLst>
                  <a:cxn ang="0">
                    <a:pos x="30" y="38"/>
                  </a:cxn>
                  <a:cxn ang="0">
                    <a:pos x="24" y="90"/>
                  </a:cxn>
                  <a:cxn ang="0">
                    <a:pos x="24" y="90"/>
                  </a:cxn>
                  <a:cxn ang="0">
                    <a:pos x="22" y="96"/>
                  </a:cxn>
                  <a:cxn ang="0">
                    <a:pos x="22" y="96"/>
                  </a:cxn>
                  <a:cxn ang="0">
                    <a:pos x="24" y="100"/>
                  </a:cxn>
                  <a:cxn ang="0">
                    <a:pos x="24" y="100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4" y="100"/>
                  </a:cxn>
                  <a:cxn ang="0">
                    <a:pos x="44" y="100"/>
                  </a:cxn>
                  <a:cxn ang="0">
                    <a:pos x="44" y="110"/>
                  </a:cxn>
                  <a:cxn ang="0">
                    <a:pos x="32" y="110"/>
                  </a:cxn>
                  <a:cxn ang="0">
                    <a:pos x="32" y="110"/>
                  </a:cxn>
                  <a:cxn ang="0">
                    <a:pos x="22" y="110"/>
                  </a:cxn>
                  <a:cxn ang="0">
                    <a:pos x="22" y="110"/>
                  </a:cxn>
                  <a:cxn ang="0">
                    <a:pos x="14" y="108"/>
                  </a:cxn>
                  <a:cxn ang="0">
                    <a:pos x="14" y="108"/>
                  </a:cxn>
                  <a:cxn ang="0">
                    <a:pos x="12" y="104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0" y="90"/>
                  </a:cxn>
                  <a:cxn ang="0">
                    <a:pos x="18" y="38"/>
                  </a:cxn>
                  <a:cxn ang="0">
                    <a:pos x="0" y="38"/>
                  </a:cxn>
                  <a:cxn ang="0">
                    <a:pos x="2" y="28"/>
                  </a:cxn>
                  <a:cxn ang="0">
                    <a:pos x="18" y="28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24" y="4"/>
                  </a:cxn>
                  <a:cxn ang="0">
                    <a:pos x="24" y="4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4" y="0"/>
                  </a:cxn>
                  <a:cxn ang="0">
                    <a:pos x="30" y="28"/>
                  </a:cxn>
                  <a:cxn ang="0">
                    <a:pos x="54" y="28"/>
                  </a:cxn>
                  <a:cxn ang="0">
                    <a:pos x="52" y="38"/>
                  </a:cxn>
                  <a:cxn ang="0">
                    <a:pos x="30" y="38"/>
                  </a:cxn>
                </a:cxnLst>
                <a:rect l="0" t="0" r="r" b="b"/>
                <a:pathLst>
                  <a:path w="54" h="110">
                    <a:moveTo>
                      <a:pt x="30" y="38"/>
                    </a:moveTo>
                    <a:lnTo>
                      <a:pt x="24" y="90"/>
                    </a:lnTo>
                    <a:lnTo>
                      <a:pt x="24" y="90"/>
                    </a:lnTo>
                    <a:lnTo>
                      <a:pt x="22" y="96"/>
                    </a:lnTo>
                    <a:lnTo>
                      <a:pt x="22" y="96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4" y="100"/>
                    </a:lnTo>
                    <a:lnTo>
                      <a:pt x="44" y="100"/>
                    </a:lnTo>
                    <a:lnTo>
                      <a:pt x="44" y="110"/>
                    </a:lnTo>
                    <a:lnTo>
                      <a:pt x="32" y="110"/>
                    </a:lnTo>
                    <a:lnTo>
                      <a:pt x="32" y="110"/>
                    </a:lnTo>
                    <a:lnTo>
                      <a:pt x="22" y="110"/>
                    </a:lnTo>
                    <a:lnTo>
                      <a:pt x="22" y="110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12" y="104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0" y="90"/>
                    </a:lnTo>
                    <a:lnTo>
                      <a:pt x="18" y="38"/>
                    </a:lnTo>
                    <a:lnTo>
                      <a:pt x="0" y="38"/>
                    </a:lnTo>
                    <a:lnTo>
                      <a:pt x="2" y="28"/>
                    </a:lnTo>
                    <a:lnTo>
                      <a:pt x="18" y="2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0" y="28"/>
                    </a:lnTo>
                    <a:lnTo>
                      <a:pt x="54" y="28"/>
                    </a:lnTo>
                    <a:lnTo>
                      <a:pt x="52" y="38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6"/>
              <p:cNvSpPr>
                <a:spLocks/>
              </p:cNvSpPr>
              <p:nvPr/>
            </p:nvSpPr>
            <p:spPr bwMode="auto">
              <a:xfrm>
                <a:off x="8436519" y="873928"/>
                <a:ext cx="74827" cy="52895"/>
              </a:xfrm>
              <a:custGeom>
                <a:avLst/>
                <a:gdLst/>
                <a:ahLst/>
                <a:cxnLst>
                  <a:cxn ang="0">
                    <a:pos x="86" y="82"/>
                  </a:cxn>
                  <a:cxn ang="0">
                    <a:pos x="68" y="82"/>
                  </a:cxn>
                  <a:cxn ang="0">
                    <a:pos x="56" y="12"/>
                  </a:cxn>
                  <a:cxn ang="0">
                    <a:pos x="56" y="12"/>
                  </a:cxn>
                  <a:cxn ang="0">
                    <a:pos x="28" y="82"/>
                  </a:cxn>
                  <a:cxn ang="0">
                    <a:pos x="8" y="8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10"/>
                  </a:cxn>
                  <a:cxn ang="0">
                    <a:pos x="12" y="10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16" y="42"/>
                  </a:cxn>
                  <a:cxn ang="0">
                    <a:pos x="16" y="42"/>
                  </a:cxn>
                  <a:cxn ang="0">
                    <a:pos x="18" y="56"/>
                  </a:cxn>
                  <a:cxn ang="0">
                    <a:pos x="18" y="56"/>
                  </a:cxn>
                  <a:cxn ang="0">
                    <a:pos x="18" y="72"/>
                  </a:cxn>
                  <a:cxn ang="0">
                    <a:pos x="22" y="72"/>
                  </a:cxn>
                  <a:cxn ang="0">
                    <a:pos x="22" y="72"/>
                  </a:cxn>
                  <a:cxn ang="0">
                    <a:pos x="28" y="56"/>
                  </a:cxn>
                  <a:cxn ang="0">
                    <a:pos x="28" y="56"/>
                  </a:cxn>
                  <a:cxn ang="0">
                    <a:pos x="34" y="42"/>
                  </a:cxn>
                  <a:cxn ang="0">
                    <a:pos x="34" y="42"/>
                  </a:cxn>
                  <a:cxn ang="0">
                    <a:pos x="40" y="26"/>
                  </a:cxn>
                  <a:cxn ang="0">
                    <a:pos x="40" y="26"/>
                  </a:cxn>
                  <a:cxn ang="0">
                    <a:pos x="46" y="10"/>
                  </a:cxn>
                  <a:cxn ang="0">
                    <a:pos x="46" y="10"/>
                  </a:cxn>
                  <a:cxn ang="0">
                    <a:pos x="48" y="0"/>
                  </a:cxn>
                  <a:cxn ang="0">
                    <a:pos x="68" y="0"/>
                  </a:cxn>
                  <a:cxn ang="0">
                    <a:pos x="68" y="0"/>
                  </a:cxn>
                  <a:cxn ang="0">
                    <a:pos x="68" y="10"/>
                  </a:cxn>
                  <a:cxn ang="0">
                    <a:pos x="68" y="10"/>
                  </a:cxn>
                  <a:cxn ang="0">
                    <a:pos x="70" y="26"/>
                  </a:cxn>
                  <a:cxn ang="0">
                    <a:pos x="70" y="26"/>
                  </a:cxn>
                  <a:cxn ang="0">
                    <a:pos x="72" y="42"/>
                  </a:cxn>
                  <a:cxn ang="0">
                    <a:pos x="72" y="42"/>
                  </a:cxn>
                  <a:cxn ang="0">
                    <a:pos x="76" y="56"/>
                  </a:cxn>
                  <a:cxn ang="0">
                    <a:pos x="76" y="56"/>
                  </a:cxn>
                  <a:cxn ang="0">
                    <a:pos x="78" y="72"/>
                  </a:cxn>
                  <a:cxn ang="0">
                    <a:pos x="80" y="72"/>
                  </a:cxn>
                  <a:cxn ang="0">
                    <a:pos x="80" y="72"/>
                  </a:cxn>
                  <a:cxn ang="0">
                    <a:pos x="86" y="58"/>
                  </a:cxn>
                  <a:cxn ang="0">
                    <a:pos x="86" y="58"/>
                  </a:cxn>
                  <a:cxn ang="0">
                    <a:pos x="90" y="42"/>
                  </a:cxn>
                  <a:cxn ang="0">
                    <a:pos x="90" y="42"/>
                  </a:cxn>
                  <a:cxn ang="0">
                    <a:pos x="96" y="26"/>
                  </a:cxn>
                  <a:cxn ang="0">
                    <a:pos x="96" y="26"/>
                  </a:cxn>
                  <a:cxn ang="0">
                    <a:pos x="102" y="10"/>
                  </a:cxn>
                  <a:cxn ang="0">
                    <a:pos x="102" y="10"/>
                  </a:cxn>
                  <a:cxn ang="0">
                    <a:pos x="106" y="0"/>
                  </a:cxn>
                  <a:cxn ang="0">
                    <a:pos x="116" y="0"/>
                  </a:cxn>
                  <a:cxn ang="0">
                    <a:pos x="86" y="82"/>
                  </a:cxn>
                </a:cxnLst>
                <a:rect l="0" t="0" r="r" b="b"/>
                <a:pathLst>
                  <a:path w="116" h="82">
                    <a:moveTo>
                      <a:pt x="86" y="82"/>
                    </a:moveTo>
                    <a:lnTo>
                      <a:pt x="68" y="8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28" y="82"/>
                    </a:lnTo>
                    <a:lnTo>
                      <a:pt x="8" y="8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8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72" y="42"/>
                    </a:lnTo>
                    <a:lnTo>
                      <a:pt x="72" y="42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8" y="72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6" y="58"/>
                    </a:lnTo>
                    <a:lnTo>
                      <a:pt x="86" y="58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6" y="26"/>
                    </a:lnTo>
                    <a:lnTo>
                      <a:pt x="96" y="26"/>
                    </a:lnTo>
                    <a:lnTo>
                      <a:pt x="102" y="10"/>
                    </a:lnTo>
                    <a:lnTo>
                      <a:pt x="102" y="10"/>
                    </a:lnTo>
                    <a:lnTo>
                      <a:pt x="106" y="0"/>
                    </a:lnTo>
                    <a:lnTo>
                      <a:pt x="116" y="0"/>
                    </a:lnTo>
                    <a:lnTo>
                      <a:pt x="86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7"/>
              <p:cNvSpPr>
                <a:spLocks noEditPoints="1"/>
              </p:cNvSpPr>
              <p:nvPr/>
            </p:nvSpPr>
            <p:spPr bwMode="auto">
              <a:xfrm>
                <a:off x="851650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8"/>
              <p:cNvSpPr>
                <a:spLocks/>
              </p:cNvSpPr>
              <p:nvPr/>
            </p:nvSpPr>
            <p:spPr bwMode="auto">
              <a:xfrm>
                <a:off x="8577142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6" y="12"/>
                  </a:cxn>
                  <a:cxn ang="0">
                    <a:pos x="36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6" y="12"/>
                  </a:cxn>
                  <a:cxn ang="0">
                    <a:pos x="36" y="12"/>
                  </a:cxn>
                </a:cxnLst>
                <a:rect l="0" t="0" r="r" b="b"/>
                <a:pathLst>
                  <a:path w="54" h="82">
                    <a:moveTo>
                      <a:pt x="36" y="12"/>
                    </a:moveTo>
                    <a:lnTo>
                      <a:pt x="36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6" y="12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9"/>
              <p:cNvSpPr>
                <a:spLocks/>
              </p:cNvSpPr>
              <p:nvPr/>
            </p:nvSpPr>
            <p:spPr bwMode="auto">
              <a:xfrm>
                <a:off x="8614556" y="851996"/>
                <a:ext cx="49025" cy="74827"/>
              </a:xfrm>
              <a:custGeom>
                <a:avLst/>
                <a:gdLst/>
                <a:ahLst/>
                <a:cxnLst>
                  <a:cxn ang="0">
                    <a:pos x="54" y="116"/>
                  </a:cxn>
                  <a:cxn ang="0">
                    <a:pos x="18" y="72"/>
                  </a:cxn>
                  <a:cxn ang="0">
                    <a:pos x="12" y="116"/>
                  </a:cxn>
                  <a:cxn ang="0">
                    <a:pos x="0" y="116"/>
                  </a:cxn>
                  <a:cxn ang="0">
                    <a:pos x="14" y="0"/>
                  </a:cxn>
                  <a:cxn ang="0">
                    <a:pos x="26" y="0"/>
                  </a:cxn>
                  <a:cxn ang="0">
                    <a:pos x="18" y="70"/>
                  </a:cxn>
                  <a:cxn ang="0">
                    <a:pos x="60" y="34"/>
                  </a:cxn>
                  <a:cxn ang="0">
                    <a:pos x="76" y="34"/>
                  </a:cxn>
                  <a:cxn ang="0">
                    <a:pos x="32" y="70"/>
                  </a:cxn>
                  <a:cxn ang="0">
                    <a:pos x="70" y="116"/>
                  </a:cxn>
                  <a:cxn ang="0">
                    <a:pos x="54" y="116"/>
                  </a:cxn>
                </a:cxnLst>
                <a:rect l="0" t="0" r="r" b="b"/>
                <a:pathLst>
                  <a:path w="76" h="116">
                    <a:moveTo>
                      <a:pt x="54" y="116"/>
                    </a:moveTo>
                    <a:lnTo>
                      <a:pt x="18" y="72"/>
                    </a:lnTo>
                    <a:lnTo>
                      <a:pt x="12" y="116"/>
                    </a:lnTo>
                    <a:lnTo>
                      <a:pt x="0" y="116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18" y="70"/>
                    </a:lnTo>
                    <a:lnTo>
                      <a:pt x="60" y="34"/>
                    </a:lnTo>
                    <a:lnTo>
                      <a:pt x="76" y="34"/>
                    </a:lnTo>
                    <a:lnTo>
                      <a:pt x="32" y="70"/>
                    </a:lnTo>
                    <a:lnTo>
                      <a:pt x="70" y="116"/>
                    </a:lnTo>
                    <a:lnTo>
                      <a:pt x="54" y="1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80"/>
              <p:cNvSpPr>
                <a:spLocks/>
              </p:cNvSpPr>
              <p:nvPr/>
            </p:nvSpPr>
            <p:spPr bwMode="auto">
              <a:xfrm>
                <a:off x="8672612" y="855866"/>
                <a:ext cx="14191" cy="23222"/>
              </a:xfrm>
              <a:custGeom>
                <a:avLst/>
                <a:gdLst/>
                <a:ahLst/>
                <a:cxnLst>
                  <a:cxn ang="0">
                    <a:pos x="8" y="36"/>
                  </a:cxn>
                  <a:cxn ang="0">
                    <a:pos x="0" y="36"/>
                  </a:cxn>
                  <a:cxn ang="0">
                    <a:pos x="6" y="0"/>
                  </a:cxn>
                  <a:cxn ang="0">
                    <a:pos x="22" y="0"/>
                  </a:cxn>
                  <a:cxn ang="0">
                    <a:pos x="8" y="36"/>
                  </a:cxn>
                </a:cxnLst>
                <a:rect l="0" t="0" r="r" b="b"/>
                <a:pathLst>
                  <a:path w="22" h="36">
                    <a:moveTo>
                      <a:pt x="8" y="36"/>
                    </a:moveTo>
                    <a:lnTo>
                      <a:pt x="0" y="3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81"/>
              <p:cNvSpPr>
                <a:spLocks/>
              </p:cNvSpPr>
              <p:nvPr/>
            </p:nvSpPr>
            <p:spPr bwMode="auto">
              <a:xfrm>
                <a:off x="8691963" y="872638"/>
                <a:ext cx="42574" cy="55475"/>
              </a:xfrm>
              <a:custGeom>
                <a:avLst/>
                <a:gdLst/>
                <a:ahLst/>
                <a:cxnLst>
                  <a:cxn ang="0">
                    <a:pos x="64" y="60"/>
                  </a:cxn>
                  <a:cxn ang="0">
                    <a:pos x="54" y="78"/>
                  </a:cxn>
                  <a:cxn ang="0">
                    <a:pos x="48" y="82"/>
                  </a:cxn>
                  <a:cxn ang="0">
                    <a:pos x="26" y="86"/>
                  </a:cxn>
                  <a:cxn ang="0">
                    <a:pos x="12" y="84"/>
                  </a:cxn>
                  <a:cxn ang="0">
                    <a:pos x="0" y="82"/>
                  </a:cxn>
                  <a:cxn ang="0">
                    <a:pos x="2" y="74"/>
                  </a:cxn>
                  <a:cxn ang="0">
                    <a:pos x="12" y="76"/>
                  </a:cxn>
                  <a:cxn ang="0">
                    <a:pos x="24" y="76"/>
                  </a:cxn>
                  <a:cxn ang="0">
                    <a:pos x="34" y="76"/>
                  </a:cxn>
                  <a:cxn ang="0">
                    <a:pos x="42" y="74"/>
                  </a:cxn>
                  <a:cxn ang="0">
                    <a:pos x="48" y="70"/>
                  </a:cxn>
                  <a:cxn ang="0">
                    <a:pos x="52" y="62"/>
                  </a:cxn>
                  <a:cxn ang="0">
                    <a:pos x="52" y="58"/>
                  </a:cxn>
                  <a:cxn ang="0">
                    <a:pos x="50" y="54"/>
                  </a:cxn>
                  <a:cxn ang="0">
                    <a:pos x="44" y="50"/>
                  </a:cxn>
                  <a:cxn ang="0">
                    <a:pos x="36" y="48"/>
                  </a:cxn>
                  <a:cxn ang="0">
                    <a:pos x="28" y="46"/>
                  </a:cxn>
                  <a:cxn ang="0">
                    <a:pos x="20" y="44"/>
                  </a:cxn>
                  <a:cxn ang="0">
                    <a:pos x="12" y="40"/>
                  </a:cxn>
                  <a:cxn ang="0">
                    <a:pos x="8" y="34"/>
                  </a:cxn>
                  <a:cxn ang="0">
                    <a:pos x="8" y="24"/>
                  </a:cxn>
                  <a:cxn ang="0">
                    <a:pos x="12" y="12"/>
                  </a:cxn>
                  <a:cxn ang="0">
                    <a:pos x="20" y="6"/>
                  </a:cxn>
                  <a:cxn ang="0">
                    <a:pos x="30" y="2"/>
                  </a:cxn>
                  <a:cxn ang="0">
                    <a:pos x="42" y="0"/>
                  </a:cxn>
                  <a:cxn ang="0">
                    <a:pos x="56" y="2"/>
                  </a:cxn>
                  <a:cxn ang="0">
                    <a:pos x="66" y="2"/>
                  </a:cxn>
                  <a:cxn ang="0">
                    <a:pos x="64" y="12"/>
                  </a:cxn>
                  <a:cxn ang="0">
                    <a:pos x="56" y="10"/>
                  </a:cxn>
                  <a:cxn ang="0">
                    <a:pos x="44" y="10"/>
                  </a:cxn>
                  <a:cxn ang="0">
                    <a:pos x="36" y="10"/>
                  </a:cxn>
                  <a:cxn ang="0">
                    <a:pos x="28" y="12"/>
                  </a:cxn>
                  <a:cxn ang="0">
                    <a:pos x="22" y="16"/>
                  </a:cxn>
                  <a:cxn ang="0">
                    <a:pos x="20" y="22"/>
                  </a:cxn>
                  <a:cxn ang="0">
                    <a:pos x="20" y="26"/>
                  </a:cxn>
                  <a:cxn ang="0">
                    <a:pos x="20" y="28"/>
                  </a:cxn>
                  <a:cxn ang="0">
                    <a:pos x="26" y="32"/>
                  </a:cxn>
                  <a:cxn ang="0">
                    <a:pos x="32" y="36"/>
                  </a:cxn>
                  <a:cxn ang="0">
                    <a:pos x="38" y="36"/>
                  </a:cxn>
                  <a:cxn ang="0">
                    <a:pos x="48" y="38"/>
                  </a:cxn>
                  <a:cxn ang="0">
                    <a:pos x="56" y="42"/>
                  </a:cxn>
                  <a:cxn ang="0">
                    <a:pos x="62" y="50"/>
                  </a:cxn>
                  <a:cxn ang="0">
                    <a:pos x="64" y="60"/>
                  </a:cxn>
                </a:cxnLst>
                <a:rect l="0" t="0" r="r" b="b"/>
                <a:pathLst>
                  <a:path w="66" h="86">
                    <a:moveTo>
                      <a:pt x="64" y="60"/>
                    </a:moveTo>
                    <a:lnTo>
                      <a:pt x="64" y="60"/>
                    </a:lnTo>
                    <a:lnTo>
                      <a:pt x="60" y="70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48" y="82"/>
                    </a:lnTo>
                    <a:lnTo>
                      <a:pt x="42" y="84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0" y="66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58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66" y="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4" y="54"/>
                    </a:lnTo>
                    <a:lnTo>
                      <a:pt x="64" y="60"/>
                    </a:lnTo>
                    <a:lnTo>
                      <a:pt x="64" y="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82"/>
              <p:cNvSpPr>
                <a:spLocks/>
              </p:cNvSpPr>
              <p:nvPr/>
            </p:nvSpPr>
            <p:spPr bwMode="auto">
              <a:xfrm>
                <a:off x="8778401" y="857157"/>
                <a:ext cx="50315" cy="69666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4" y="0"/>
                  </a:cxn>
                  <a:cxn ang="0">
                    <a:pos x="78" y="0"/>
                  </a:cxn>
                  <a:cxn ang="0">
                    <a:pos x="76" y="8"/>
                  </a:cxn>
                  <a:cxn ang="0">
                    <a:pos x="24" y="8"/>
                  </a:cxn>
                  <a:cxn ang="0">
                    <a:pos x="20" y="48"/>
                  </a:cxn>
                  <a:cxn ang="0">
                    <a:pos x="60" y="48"/>
                  </a:cxn>
                  <a:cxn ang="0">
                    <a:pos x="58" y="56"/>
                  </a:cxn>
                  <a:cxn ang="0">
                    <a:pos x="20" y="56"/>
                  </a:cxn>
                  <a:cxn ang="0">
                    <a:pos x="14" y="98"/>
                  </a:cxn>
                  <a:cxn ang="0">
                    <a:pos x="66" y="98"/>
                  </a:cxn>
                  <a:cxn ang="0">
                    <a:pos x="66" y="108"/>
                  </a:cxn>
                  <a:cxn ang="0">
                    <a:pos x="0" y="108"/>
                  </a:cxn>
                </a:cxnLst>
                <a:rect l="0" t="0" r="r" b="b"/>
                <a:pathLst>
                  <a:path w="78" h="108">
                    <a:moveTo>
                      <a:pt x="0" y="108"/>
                    </a:moveTo>
                    <a:lnTo>
                      <a:pt x="14" y="0"/>
                    </a:lnTo>
                    <a:lnTo>
                      <a:pt x="78" y="0"/>
                    </a:lnTo>
                    <a:lnTo>
                      <a:pt x="76" y="8"/>
                    </a:lnTo>
                    <a:lnTo>
                      <a:pt x="24" y="8"/>
                    </a:lnTo>
                    <a:lnTo>
                      <a:pt x="20" y="48"/>
                    </a:lnTo>
                    <a:lnTo>
                      <a:pt x="60" y="48"/>
                    </a:lnTo>
                    <a:lnTo>
                      <a:pt x="58" y="56"/>
                    </a:lnTo>
                    <a:lnTo>
                      <a:pt x="20" y="56"/>
                    </a:lnTo>
                    <a:lnTo>
                      <a:pt x="14" y="98"/>
                    </a:lnTo>
                    <a:lnTo>
                      <a:pt x="66" y="98"/>
                    </a:lnTo>
                    <a:lnTo>
                      <a:pt x="66" y="10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3"/>
              <p:cNvSpPr>
                <a:spLocks noEditPoints="1"/>
              </p:cNvSpPr>
              <p:nvPr/>
            </p:nvSpPr>
            <p:spPr bwMode="auto">
              <a:xfrm>
                <a:off x="8831296" y="851993"/>
                <a:ext cx="51605" cy="76117"/>
              </a:xfrm>
              <a:custGeom>
                <a:avLst/>
                <a:gdLst/>
                <a:ahLst/>
                <a:cxnLst>
                  <a:cxn ang="0">
                    <a:pos x="66" y="114"/>
                  </a:cxn>
                  <a:cxn ang="0">
                    <a:pos x="60" y="116"/>
                  </a:cxn>
                  <a:cxn ang="0">
                    <a:pos x="54" y="116"/>
                  </a:cxn>
                  <a:cxn ang="0">
                    <a:pos x="46" y="118"/>
                  </a:cxn>
                  <a:cxn ang="0">
                    <a:pos x="38" y="118"/>
                  </a:cxn>
                  <a:cxn ang="0">
                    <a:pos x="22" y="114"/>
                  </a:cxn>
                  <a:cxn ang="0">
                    <a:pos x="14" y="112"/>
                  </a:cxn>
                  <a:cxn ang="0">
                    <a:pos x="8" y="106"/>
                  </a:cxn>
                  <a:cxn ang="0">
                    <a:pos x="2" y="94"/>
                  </a:cxn>
                  <a:cxn ang="0">
                    <a:pos x="0" y="86"/>
                  </a:cxn>
                  <a:cxn ang="0">
                    <a:pos x="0" y="76"/>
                  </a:cxn>
                  <a:cxn ang="0">
                    <a:pos x="4" y="58"/>
                  </a:cxn>
                  <a:cxn ang="0">
                    <a:pos x="10" y="50"/>
                  </a:cxn>
                  <a:cxn ang="0">
                    <a:pos x="14" y="44"/>
                  </a:cxn>
                  <a:cxn ang="0">
                    <a:pos x="28" y="36"/>
                  </a:cxn>
                  <a:cxn ang="0">
                    <a:pos x="36" y="34"/>
                  </a:cxn>
                  <a:cxn ang="0">
                    <a:pos x="44" y="32"/>
                  </a:cxn>
                  <a:cxn ang="0">
                    <a:pos x="52" y="34"/>
                  </a:cxn>
                  <a:cxn ang="0">
                    <a:pos x="68" y="0"/>
                  </a:cxn>
                  <a:cxn ang="0">
                    <a:pos x="80" y="0"/>
                  </a:cxn>
                  <a:cxn ang="0">
                    <a:pos x="78" y="16"/>
                  </a:cxn>
                  <a:cxn ang="0">
                    <a:pos x="76" y="38"/>
                  </a:cxn>
                  <a:cxn ang="0">
                    <a:pos x="72" y="62"/>
                  </a:cxn>
                  <a:cxn ang="0">
                    <a:pos x="70" y="84"/>
                  </a:cxn>
                  <a:cxn ang="0">
                    <a:pos x="68" y="102"/>
                  </a:cxn>
                  <a:cxn ang="0">
                    <a:pos x="66" y="114"/>
                  </a:cxn>
                  <a:cxn ang="0">
                    <a:pos x="64" y="44"/>
                  </a:cxn>
                  <a:cxn ang="0">
                    <a:pos x="54" y="42"/>
                  </a:cxn>
                  <a:cxn ang="0">
                    <a:pos x="48" y="42"/>
                  </a:cxn>
                  <a:cxn ang="0">
                    <a:pos x="28" y="46"/>
                  </a:cxn>
                  <a:cxn ang="0">
                    <a:pos x="24" y="50"/>
                  </a:cxn>
                  <a:cxn ang="0">
                    <a:pos x="16" y="60"/>
                  </a:cxn>
                  <a:cxn ang="0">
                    <a:pos x="14" y="76"/>
                  </a:cxn>
                  <a:cxn ang="0">
                    <a:pos x="14" y="88"/>
                  </a:cxn>
                  <a:cxn ang="0">
                    <a:pos x="18" y="100"/>
                  </a:cxn>
                  <a:cxn ang="0">
                    <a:pos x="22" y="104"/>
                  </a:cxn>
                  <a:cxn ang="0">
                    <a:pos x="28" y="106"/>
                  </a:cxn>
                  <a:cxn ang="0">
                    <a:pos x="40" y="108"/>
                  </a:cxn>
                  <a:cxn ang="0">
                    <a:pos x="46" y="108"/>
                  </a:cxn>
                  <a:cxn ang="0">
                    <a:pos x="56" y="108"/>
                  </a:cxn>
                </a:cxnLst>
                <a:rect l="0" t="0" r="r" b="b"/>
                <a:pathLst>
                  <a:path w="80" h="118">
                    <a:moveTo>
                      <a:pt x="66" y="114"/>
                    </a:moveTo>
                    <a:lnTo>
                      <a:pt x="66" y="114"/>
                    </a:lnTo>
                    <a:lnTo>
                      <a:pt x="60" y="116"/>
                    </a:lnTo>
                    <a:lnTo>
                      <a:pt x="60" y="116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46" y="118"/>
                    </a:lnTo>
                    <a:lnTo>
                      <a:pt x="46" y="118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0" y="116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14" y="112"/>
                    </a:lnTo>
                    <a:lnTo>
                      <a:pt x="8" y="106"/>
                    </a:lnTo>
                    <a:lnTo>
                      <a:pt x="8" y="106"/>
                    </a:lnTo>
                    <a:lnTo>
                      <a:pt x="4" y="100"/>
                    </a:lnTo>
                    <a:lnTo>
                      <a:pt x="2" y="94"/>
                    </a:lnTo>
                    <a:lnTo>
                      <a:pt x="2" y="94"/>
                    </a:lnTo>
                    <a:lnTo>
                      <a:pt x="0" y="8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66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10" y="50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20" y="40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52" y="34"/>
                    </a:lnTo>
                    <a:lnTo>
                      <a:pt x="52" y="34"/>
                    </a:lnTo>
                    <a:lnTo>
                      <a:pt x="64" y="34"/>
                    </a:lnTo>
                    <a:lnTo>
                      <a:pt x="68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2" y="62"/>
                    </a:lnTo>
                    <a:lnTo>
                      <a:pt x="72" y="62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68" y="102"/>
                    </a:lnTo>
                    <a:lnTo>
                      <a:pt x="68" y="102"/>
                    </a:lnTo>
                    <a:lnTo>
                      <a:pt x="66" y="114"/>
                    </a:lnTo>
                    <a:lnTo>
                      <a:pt x="66" y="114"/>
                    </a:lnTo>
                    <a:close/>
                    <a:moveTo>
                      <a:pt x="64" y="44"/>
                    </a:moveTo>
                    <a:lnTo>
                      <a:pt x="64" y="44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34" y="44"/>
                    </a:lnTo>
                    <a:lnTo>
                      <a:pt x="28" y="46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0" y="54"/>
                    </a:lnTo>
                    <a:lnTo>
                      <a:pt x="16" y="60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94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22" y="104"/>
                    </a:lnTo>
                    <a:lnTo>
                      <a:pt x="28" y="106"/>
                    </a:lnTo>
                    <a:lnTo>
                      <a:pt x="28" y="106"/>
                    </a:lnTo>
                    <a:lnTo>
                      <a:pt x="32" y="108"/>
                    </a:lnTo>
                    <a:lnTo>
                      <a:pt x="40" y="108"/>
                    </a:lnTo>
                    <a:lnTo>
                      <a:pt x="40" y="108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8"/>
                    </a:lnTo>
                    <a:lnTo>
                      <a:pt x="64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4"/>
              <p:cNvSpPr>
                <a:spLocks noEditPoints="1"/>
              </p:cNvSpPr>
              <p:nvPr/>
            </p:nvSpPr>
            <p:spPr bwMode="auto">
              <a:xfrm>
                <a:off x="8889351" y="872641"/>
                <a:ext cx="55475" cy="76117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70" y="16"/>
                  </a:cxn>
                  <a:cxn ang="0">
                    <a:pos x="72" y="28"/>
                  </a:cxn>
                  <a:cxn ang="0">
                    <a:pos x="68" y="40"/>
                  </a:cxn>
                  <a:cxn ang="0">
                    <a:pos x="60" y="50"/>
                  </a:cxn>
                  <a:cxn ang="0">
                    <a:pos x="48" y="54"/>
                  </a:cxn>
                  <a:cxn ang="0">
                    <a:pos x="30" y="56"/>
                  </a:cxn>
                  <a:cxn ang="0">
                    <a:pos x="26" y="56"/>
                  </a:cxn>
                  <a:cxn ang="0">
                    <a:pos x="16" y="64"/>
                  </a:cxn>
                  <a:cxn ang="0">
                    <a:pos x="16" y="70"/>
                  </a:cxn>
                  <a:cxn ang="0">
                    <a:pos x="26" y="74"/>
                  </a:cxn>
                  <a:cxn ang="0">
                    <a:pos x="36" y="76"/>
                  </a:cxn>
                  <a:cxn ang="0">
                    <a:pos x="54" y="76"/>
                  </a:cxn>
                  <a:cxn ang="0">
                    <a:pos x="64" y="78"/>
                  </a:cxn>
                  <a:cxn ang="0">
                    <a:pos x="72" y="82"/>
                  </a:cxn>
                  <a:cxn ang="0">
                    <a:pos x="74" y="92"/>
                  </a:cxn>
                  <a:cxn ang="0">
                    <a:pos x="68" y="106"/>
                  </a:cxn>
                  <a:cxn ang="0">
                    <a:pos x="56" y="114"/>
                  </a:cxn>
                  <a:cxn ang="0">
                    <a:pos x="30" y="118"/>
                  </a:cxn>
                  <a:cxn ang="0">
                    <a:pos x="14" y="118"/>
                  </a:cxn>
                  <a:cxn ang="0">
                    <a:pos x="2" y="106"/>
                  </a:cxn>
                  <a:cxn ang="0">
                    <a:pos x="28" y="110"/>
                  </a:cxn>
                  <a:cxn ang="0">
                    <a:pos x="36" y="110"/>
                  </a:cxn>
                  <a:cxn ang="0">
                    <a:pos x="56" y="102"/>
                  </a:cxn>
                  <a:cxn ang="0">
                    <a:pos x="60" y="96"/>
                  </a:cxn>
                  <a:cxn ang="0">
                    <a:pos x="58" y="90"/>
                  </a:cxn>
                  <a:cxn ang="0">
                    <a:pos x="48" y="86"/>
                  </a:cxn>
                  <a:cxn ang="0">
                    <a:pos x="40" y="86"/>
                  </a:cxn>
                  <a:cxn ang="0">
                    <a:pos x="28" y="86"/>
                  </a:cxn>
                  <a:cxn ang="0">
                    <a:pos x="20" y="86"/>
                  </a:cxn>
                  <a:cxn ang="0">
                    <a:pos x="4" y="80"/>
                  </a:cxn>
                  <a:cxn ang="0">
                    <a:pos x="2" y="70"/>
                  </a:cxn>
                  <a:cxn ang="0">
                    <a:pos x="8" y="60"/>
                  </a:cxn>
                  <a:cxn ang="0">
                    <a:pos x="18" y="52"/>
                  </a:cxn>
                  <a:cxn ang="0">
                    <a:pos x="8" y="42"/>
                  </a:cxn>
                  <a:cxn ang="0">
                    <a:pos x="4" y="28"/>
                  </a:cxn>
                  <a:cxn ang="0">
                    <a:pos x="10" y="16"/>
                  </a:cxn>
                  <a:cxn ang="0">
                    <a:pos x="18" y="8"/>
                  </a:cxn>
                  <a:cxn ang="0">
                    <a:pos x="42" y="0"/>
                  </a:cxn>
                  <a:cxn ang="0">
                    <a:pos x="48" y="2"/>
                  </a:cxn>
                  <a:cxn ang="0">
                    <a:pos x="86" y="10"/>
                  </a:cxn>
                  <a:cxn ang="0">
                    <a:pos x="74" y="8"/>
                  </a:cxn>
                  <a:cxn ang="0">
                    <a:pos x="60" y="20"/>
                  </a:cxn>
                  <a:cxn ang="0">
                    <a:pos x="50" y="10"/>
                  </a:cxn>
                  <a:cxn ang="0">
                    <a:pos x="34" y="10"/>
                  </a:cxn>
                  <a:cxn ang="0">
                    <a:pos x="22" y="20"/>
                  </a:cxn>
                  <a:cxn ang="0">
                    <a:pos x="20" y="36"/>
                  </a:cxn>
                  <a:cxn ang="0">
                    <a:pos x="28" y="46"/>
                  </a:cxn>
                  <a:cxn ang="0">
                    <a:pos x="46" y="46"/>
                  </a:cxn>
                  <a:cxn ang="0">
                    <a:pos x="60" y="28"/>
                  </a:cxn>
                </a:cxnLst>
                <a:rect l="0" t="0" r="r" b="b"/>
                <a:pathLst>
                  <a:path w="86" h="118">
                    <a:moveTo>
                      <a:pt x="74" y="8"/>
                    </a:moveTo>
                    <a:lnTo>
                      <a:pt x="74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8" y="12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72" y="22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0" y="36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4" y="46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16" y="64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70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8" y="80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4" y="86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72" y="100"/>
                    </a:lnTo>
                    <a:lnTo>
                      <a:pt x="68" y="106"/>
                    </a:lnTo>
                    <a:lnTo>
                      <a:pt x="68" y="106"/>
                    </a:lnTo>
                    <a:lnTo>
                      <a:pt x="62" y="110"/>
                    </a:lnTo>
                    <a:lnTo>
                      <a:pt x="56" y="114"/>
                    </a:lnTo>
                    <a:lnTo>
                      <a:pt x="56" y="114"/>
                    </a:lnTo>
                    <a:lnTo>
                      <a:pt x="42" y="116"/>
                    </a:lnTo>
                    <a:lnTo>
                      <a:pt x="42" y="11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0" y="116"/>
                    </a:lnTo>
                    <a:lnTo>
                      <a:pt x="2" y="106"/>
                    </a:lnTo>
                    <a:lnTo>
                      <a:pt x="2" y="106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2"/>
                    </a:lnTo>
                    <a:lnTo>
                      <a:pt x="56" y="102"/>
                    </a:lnTo>
                    <a:lnTo>
                      <a:pt x="58" y="100"/>
                    </a:lnTo>
                    <a:lnTo>
                      <a:pt x="60" y="96"/>
                    </a:lnTo>
                    <a:lnTo>
                      <a:pt x="60" y="96"/>
                    </a:lnTo>
                    <a:lnTo>
                      <a:pt x="58" y="90"/>
                    </a:lnTo>
                    <a:lnTo>
                      <a:pt x="58" y="90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48" y="86"/>
                    </a:lnTo>
                    <a:lnTo>
                      <a:pt x="48" y="86"/>
                    </a:lnTo>
                    <a:lnTo>
                      <a:pt x="40" y="86"/>
                    </a:lnTo>
                    <a:lnTo>
                      <a:pt x="40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2" y="76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6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12" y="48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4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4" y="2"/>
                    </a:lnTo>
                    <a:lnTo>
                      <a:pt x="86" y="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74" y="8"/>
                    </a:lnTo>
                    <a:lnTo>
                      <a:pt x="74" y="8"/>
                    </a:lnTo>
                    <a:close/>
                    <a:moveTo>
                      <a:pt x="60" y="28"/>
                    </a:moveTo>
                    <a:lnTo>
                      <a:pt x="60" y="28"/>
                    </a:lnTo>
                    <a:lnTo>
                      <a:pt x="60" y="20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0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2" y="20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36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6" y="46"/>
                    </a:lnTo>
                    <a:lnTo>
                      <a:pt x="52" y="42"/>
                    </a:lnTo>
                    <a:lnTo>
                      <a:pt x="58" y="36"/>
                    </a:lnTo>
                    <a:lnTo>
                      <a:pt x="60" y="28"/>
                    </a:lnTo>
                    <a:lnTo>
                      <a:pt x="60" y="2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5"/>
              <p:cNvSpPr>
                <a:spLocks noEditPoints="1"/>
              </p:cNvSpPr>
              <p:nvPr/>
            </p:nvSpPr>
            <p:spPr bwMode="auto">
              <a:xfrm>
                <a:off x="8948699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2" y="46"/>
                  </a:cxn>
                  <a:cxn ang="0">
                    <a:pos x="16" y="64"/>
                  </a:cxn>
                  <a:cxn ang="0">
                    <a:pos x="18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4" y="76"/>
                  </a:cxn>
                  <a:cxn ang="0">
                    <a:pos x="64" y="74"/>
                  </a:cxn>
                  <a:cxn ang="0">
                    <a:pos x="64" y="82"/>
                  </a:cxn>
                  <a:cxn ang="0">
                    <a:pos x="50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52" y="2"/>
                  </a:cxn>
                  <a:cxn ang="0">
                    <a:pos x="58" y="4"/>
                  </a:cxn>
                  <a:cxn ang="0">
                    <a:pos x="70" y="12"/>
                  </a:cxn>
                  <a:cxn ang="0">
                    <a:pos x="72" y="18"/>
                  </a:cxn>
                  <a:cxn ang="0">
                    <a:pos x="74" y="26"/>
                  </a:cxn>
                  <a:cxn ang="0">
                    <a:pos x="74" y="44"/>
                  </a:cxn>
                  <a:cxn ang="0">
                    <a:pos x="12" y="46"/>
                  </a:cxn>
                  <a:cxn ang="0">
                    <a:pos x="62" y="26"/>
                  </a:cxn>
                  <a:cxn ang="0">
                    <a:pos x="58" y="18"/>
                  </a:cxn>
                  <a:cxn ang="0">
                    <a:pos x="52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2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2" y="46"/>
                    </a:moveTo>
                    <a:lnTo>
                      <a:pt x="12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8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8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8" y="84"/>
                    </a:lnTo>
                    <a:lnTo>
                      <a:pt x="20" y="82"/>
                    </a:lnTo>
                    <a:lnTo>
                      <a:pt x="12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0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2" y="2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4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2" y="18"/>
                    </a:lnTo>
                    <a:lnTo>
                      <a:pt x="74" y="26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4" y="44"/>
                    </a:lnTo>
                    <a:lnTo>
                      <a:pt x="74" y="46"/>
                    </a:lnTo>
                    <a:lnTo>
                      <a:pt x="12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56" y="14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0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18" y="26"/>
                    </a:lnTo>
                    <a:lnTo>
                      <a:pt x="14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ic Separator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/>
          <p:cNvSpPr>
            <a:spLocks/>
          </p:cNvSpPr>
          <p:nvPr userDrawn="1"/>
        </p:nvSpPr>
        <p:spPr bwMode="auto">
          <a:xfrm>
            <a:off x="584344" y="715790"/>
            <a:ext cx="7028329" cy="4926141"/>
          </a:xfrm>
          <a:custGeom>
            <a:avLst/>
            <a:gdLst/>
            <a:ahLst/>
            <a:cxnLst>
              <a:cxn ang="0">
                <a:pos x="4567" y="2765"/>
              </a:cxn>
              <a:cxn ang="0">
                <a:pos x="4562" y="2812"/>
              </a:cxn>
              <a:cxn ang="0">
                <a:pos x="4547" y="2858"/>
              </a:cxn>
              <a:cxn ang="0">
                <a:pos x="4526" y="2900"/>
              </a:cxn>
              <a:cxn ang="0">
                <a:pos x="4497" y="2937"/>
              </a:cxn>
              <a:cxn ang="0">
                <a:pos x="4461" y="2968"/>
              </a:cxn>
              <a:cxn ang="0">
                <a:pos x="4421" y="2991"/>
              </a:cxn>
              <a:cxn ang="0">
                <a:pos x="4375" y="3007"/>
              </a:cxn>
              <a:cxn ang="0">
                <a:pos x="4328" y="3015"/>
              </a:cxn>
              <a:cxn ang="0">
                <a:pos x="239" y="3201"/>
              </a:cxn>
              <a:cxn ang="0">
                <a:pos x="192" y="3199"/>
              </a:cxn>
              <a:cxn ang="0">
                <a:pos x="146" y="3186"/>
              </a:cxn>
              <a:cxn ang="0">
                <a:pos x="106" y="3167"/>
              </a:cxn>
              <a:cxn ang="0">
                <a:pos x="70" y="3139"/>
              </a:cxn>
              <a:cxn ang="0">
                <a:pos x="41" y="3105"/>
              </a:cxn>
              <a:cxn ang="0">
                <a:pos x="20" y="3064"/>
              </a:cxn>
              <a:cxn ang="0">
                <a:pos x="5" y="3020"/>
              </a:cxn>
              <a:cxn ang="0">
                <a:pos x="0" y="2973"/>
              </a:cxn>
              <a:cxn ang="0">
                <a:pos x="0" y="231"/>
              </a:cxn>
              <a:cxn ang="0">
                <a:pos x="5" y="184"/>
              </a:cxn>
              <a:cxn ang="0">
                <a:pos x="20" y="140"/>
              </a:cxn>
              <a:cxn ang="0">
                <a:pos x="41" y="99"/>
              </a:cxn>
              <a:cxn ang="0">
                <a:pos x="70" y="65"/>
              </a:cxn>
              <a:cxn ang="0">
                <a:pos x="106" y="36"/>
              </a:cxn>
              <a:cxn ang="0">
                <a:pos x="146" y="16"/>
              </a:cxn>
              <a:cxn ang="0">
                <a:pos x="192" y="3"/>
              </a:cxn>
              <a:cxn ang="0">
                <a:pos x="239" y="0"/>
              </a:cxn>
              <a:cxn ang="0">
                <a:pos x="4328" y="140"/>
              </a:cxn>
              <a:cxn ang="0">
                <a:pos x="4375" y="146"/>
              </a:cxn>
              <a:cxn ang="0">
                <a:pos x="4421" y="163"/>
              </a:cxn>
              <a:cxn ang="0">
                <a:pos x="4461" y="185"/>
              </a:cxn>
              <a:cxn ang="0">
                <a:pos x="4497" y="216"/>
              </a:cxn>
              <a:cxn ang="0">
                <a:pos x="4526" y="252"/>
              </a:cxn>
              <a:cxn ang="0">
                <a:pos x="4547" y="294"/>
              </a:cxn>
              <a:cxn ang="0">
                <a:pos x="4562" y="340"/>
              </a:cxn>
              <a:cxn ang="0">
                <a:pos x="4567" y="387"/>
              </a:cxn>
            </a:cxnLst>
            <a:rect l="0" t="0" r="r" b="b"/>
            <a:pathLst>
              <a:path w="4567" h="3201">
                <a:moveTo>
                  <a:pt x="4567" y="2765"/>
                </a:moveTo>
                <a:lnTo>
                  <a:pt x="4567" y="2765"/>
                </a:lnTo>
                <a:lnTo>
                  <a:pt x="4565" y="2789"/>
                </a:lnTo>
                <a:lnTo>
                  <a:pt x="4562" y="2812"/>
                </a:lnTo>
                <a:lnTo>
                  <a:pt x="4556" y="2837"/>
                </a:lnTo>
                <a:lnTo>
                  <a:pt x="4547" y="2858"/>
                </a:lnTo>
                <a:lnTo>
                  <a:pt x="4538" y="2880"/>
                </a:lnTo>
                <a:lnTo>
                  <a:pt x="4526" y="2900"/>
                </a:lnTo>
                <a:lnTo>
                  <a:pt x="4512" y="2919"/>
                </a:lnTo>
                <a:lnTo>
                  <a:pt x="4497" y="2937"/>
                </a:lnTo>
                <a:lnTo>
                  <a:pt x="4479" y="2954"/>
                </a:lnTo>
                <a:lnTo>
                  <a:pt x="4461" y="2968"/>
                </a:lnTo>
                <a:lnTo>
                  <a:pt x="4442" y="2981"/>
                </a:lnTo>
                <a:lnTo>
                  <a:pt x="4421" y="2991"/>
                </a:lnTo>
                <a:lnTo>
                  <a:pt x="4398" y="3001"/>
                </a:lnTo>
                <a:lnTo>
                  <a:pt x="4375" y="3007"/>
                </a:lnTo>
                <a:lnTo>
                  <a:pt x="4352" y="3012"/>
                </a:lnTo>
                <a:lnTo>
                  <a:pt x="4328" y="3015"/>
                </a:lnTo>
                <a:lnTo>
                  <a:pt x="239" y="3201"/>
                </a:lnTo>
                <a:lnTo>
                  <a:pt x="239" y="3201"/>
                </a:lnTo>
                <a:lnTo>
                  <a:pt x="215" y="3201"/>
                </a:lnTo>
                <a:lnTo>
                  <a:pt x="192" y="3199"/>
                </a:lnTo>
                <a:lnTo>
                  <a:pt x="169" y="3194"/>
                </a:lnTo>
                <a:lnTo>
                  <a:pt x="146" y="3186"/>
                </a:lnTo>
                <a:lnTo>
                  <a:pt x="125" y="3178"/>
                </a:lnTo>
                <a:lnTo>
                  <a:pt x="106" y="3167"/>
                </a:lnTo>
                <a:lnTo>
                  <a:pt x="88" y="3154"/>
                </a:lnTo>
                <a:lnTo>
                  <a:pt x="70" y="3139"/>
                </a:lnTo>
                <a:lnTo>
                  <a:pt x="55" y="3123"/>
                </a:lnTo>
                <a:lnTo>
                  <a:pt x="41" y="3105"/>
                </a:lnTo>
                <a:lnTo>
                  <a:pt x="29" y="3085"/>
                </a:lnTo>
                <a:lnTo>
                  <a:pt x="20" y="3064"/>
                </a:lnTo>
                <a:lnTo>
                  <a:pt x="11" y="3043"/>
                </a:lnTo>
                <a:lnTo>
                  <a:pt x="5" y="3020"/>
                </a:lnTo>
                <a:lnTo>
                  <a:pt x="2" y="2998"/>
                </a:lnTo>
                <a:lnTo>
                  <a:pt x="0" y="2973"/>
                </a:lnTo>
                <a:lnTo>
                  <a:pt x="0" y="231"/>
                </a:lnTo>
                <a:lnTo>
                  <a:pt x="0" y="231"/>
                </a:lnTo>
                <a:lnTo>
                  <a:pt x="2" y="207"/>
                </a:lnTo>
                <a:lnTo>
                  <a:pt x="5" y="184"/>
                </a:lnTo>
                <a:lnTo>
                  <a:pt x="11" y="161"/>
                </a:lnTo>
                <a:lnTo>
                  <a:pt x="20" y="140"/>
                </a:lnTo>
                <a:lnTo>
                  <a:pt x="29" y="119"/>
                </a:lnTo>
                <a:lnTo>
                  <a:pt x="41" y="99"/>
                </a:lnTo>
                <a:lnTo>
                  <a:pt x="55" y="81"/>
                </a:lnTo>
                <a:lnTo>
                  <a:pt x="70" y="65"/>
                </a:lnTo>
                <a:lnTo>
                  <a:pt x="88" y="50"/>
                </a:lnTo>
                <a:lnTo>
                  <a:pt x="106" y="36"/>
                </a:lnTo>
                <a:lnTo>
                  <a:pt x="125" y="24"/>
                </a:lnTo>
                <a:lnTo>
                  <a:pt x="146" y="16"/>
                </a:lnTo>
                <a:lnTo>
                  <a:pt x="169" y="8"/>
                </a:lnTo>
                <a:lnTo>
                  <a:pt x="192" y="3"/>
                </a:lnTo>
                <a:lnTo>
                  <a:pt x="215" y="0"/>
                </a:lnTo>
                <a:lnTo>
                  <a:pt x="239" y="0"/>
                </a:lnTo>
                <a:lnTo>
                  <a:pt x="4328" y="140"/>
                </a:lnTo>
                <a:lnTo>
                  <a:pt x="4328" y="140"/>
                </a:lnTo>
                <a:lnTo>
                  <a:pt x="4352" y="142"/>
                </a:lnTo>
                <a:lnTo>
                  <a:pt x="4375" y="146"/>
                </a:lnTo>
                <a:lnTo>
                  <a:pt x="4398" y="153"/>
                </a:lnTo>
                <a:lnTo>
                  <a:pt x="4421" y="163"/>
                </a:lnTo>
                <a:lnTo>
                  <a:pt x="4442" y="172"/>
                </a:lnTo>
                <a:lnTo>
                  <a:pt x="4461" y="185"/>
                </a:lnTo>
                <a:lnTo>
                  <a:pt x="4479" y="200"/>
                </a:lnTo>
                <a:lnTo>
                  <a:pt x="4497" y="216"/>
                </a:lnTo>
                <a:lnTo>
                  <a:pt x="4512" y="234"/>
                </a:lnTo>
                <a:lnTo>
                  <a:pt x="4526" y="252"/>
                </a:lnTo>
                <a:lnTo>
                  <a:pt x="4538" y="273"/>
                </a:lnTo>
                <a:lnTo>
                  <a:pt x="4547" y="294"/>
                </a:lnTo>
                <a:lnTo>
                  <a:pt x="4556" y="316"/>
                </a:lnTo>
                <a:lnTo>
                  <a:pt x="4562" y="340"/>
                </a:lnTo>
                <a:lnTo>
                  <a:pt x="4565" y="363"/>
                </a:lnTo>
                <a:lnTo>
                  <a:pt x="4567" y="387"/>
                </a:lnTo>
                <a:lnTo>
                  <a:pt x="4567" y="27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Title 35"/>
          <p:cNvSpPr>
            <a:spLocks noGrp="1"/>
          </p:cNvSpPr>
          <p:nvPr>
            <p:ph type="title" hasCustomPrompt="1"/>
          </p:nvPr>
        </p:nvSpPr>
        <p:spPr>
          <a:xfrm>
            <a:off x="876947" y="1180383"/>
            <a:ext cx="6282181" cy="2056285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55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General Separator</a:t>
            </a:r>
            <a:endParaRPr lang="en-US" dirty="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8024971" y="266282"/>
            <a:ext cx="972753" cy="682476"/>
            <a:chOff x="8024971" y="266282"/>
            <a:chExt cx="972753" cy="682476"/>
          </a:xfrm>
        </p:grpSpPr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8106248" y="290795"/>
              <a:ext cx="810194" cy="461862"/>
            </a:xfrm>
            <a:custGeom>
              <a:avLst/>
              <a:gdLst/>
              <a:ahLst/>
              <a:cxnLst>
                <a:cxn ang="0">
                  <a:pos x="66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6" y="0"/>
                </a:cxn>
                <a:cxn ang="0">
                  <a:pos x="66" y="70"/>
                </a:cxn>
              </a:cxnLst>
              <a:rect l="0" t="0" r="r" b="b"/>
              <a:pathLst>
                <a:path w="1256" h="716">
                  <a:moveTo>
                    <a:pt x="66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6" y="0"/>
                  </a:lnTo>
                  <a:lnTo>
                    <a:pt x="66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8070125" y="266282"/>
              <a:ext cx="882441" cy="504436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8" y="0"/>
                </a:cxn>
                <a:cxn ang="0">
                  <a:pos x="1278" y="0"/>
                </a:cxn>
                <a:cxn ang="0">
                  <a:pos x="1296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2" y="28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2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6" y="780"/>
                </a:cxn>
                <a:cxn ang="0">
                  <a:pos x="1278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2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2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8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8" y="0"/>
                  </a:lnTo>
                  <a:lnTo>
                    <a:pt x="1278" y="0"/>
                  </a:lnTo>
                  <a:lnTo>
                    <a:pt x="1296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2" y="28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2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6" y="780"/>
                  </a:lnTo>
                  <a:lnTo>
                    <a:pt x="1278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2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8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72"/>
                </a:cxn>
                <a:cxn ang="0">
                  <a:pos x="724" y="460"/>
                </a:cxn>
                <a:cxn ang="0">
                  <a:pos x="492" y="0"/>
                </a:cxn>
                <a:cxn ang="0">
                  <a:pos x="346" y="460"/>
                </a:cxn>
                <a:cxn ang="0">
                  <a:pos x="346" y="314"/>
                </a:cxn>
                <a:cxn ang="0">
                  <a:pos x="342" y="302"/>
                </a:cxn>
                <a:cxn ang="0">
                  <a:pos x="334" y="288"/>
                </a:cxn>
                <a:cxn ang="0">
                  <a:pos x="314" y="272"/>
                </a:cxn>
                <a:cxn ang="0">
                  <a:pos x="298" y="266"/>
                </a:cxn>
                <a:cxn ang="0">
                  <a:pos x="326" y="254"/>
                </a:cxn>
                <a:cxn ang="0">
                  <a:pos x="340" y="242"/>
                </a:cxn>
                <a:cxn ang="0">
                  <a:pos x="344" y="228"/>
                </a:cxn>
                <a:cxn ang="0">
                  <a:pos x="346" y="72"/>
                </a:cxn>
                <a:cxn ang="0">
                  <a:pos x="344" y="56"/>
                </a:cxn>
                <a:cxn ang="0">
                  <a:pos x="338" y="30"/>
                </a:cxn>
                <a:cxn ang="0">
                  <a:pos x="322" y="12"/>
                </a:cxn>
                <a:cxn ang="0">
                  <a:pos x="294" y="2"/>
                </a:cxn>
                <a:cxn ang="0">
                  <a:pos x="0" y="0"/>
                </a:cxn>
                <a:cxn ang="0">
                  <a:pos x="32" y="72"/>
                </a:cxn>
                <a:cxn ang="0">
                  <a:pos x="0" y="460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44" y="302"/>
                </a:cxn>
                <a:cxn ang="0">
                  <a:pos x="258" y="310"/>
                </a:cxn>
                <a:cxn ang="0">
                  <a:pos x="268" y="322"/>
                </a:cxn>
                <a:cxn ang="0">
                  <a:pos x="270" y="348"/>
                </a:cxn>
                <a:cxn ang="0">
                  <a:pos x="440" y="530"/>
                </a:cxn>
                <a:cxn ang="0">
                  <a:pos x="620" y="370"/>
                </a:cxn>
                <a:cxn ang="0">
                  <a:pos x="1028" y="530"/>
                </a:cxn>
                <a:cxn ang="0">
                  <a:pos x="1044" y="530"/>
                </a:cxn>
                <a:cxn ang="0">
                  <a:pos x="1072" y="524"/>
                </a:cxn>
                <a:cxn ang="0">
                  <a:pos x="1090" y="510"/>
                </a:cxn>
                <a:cxn ang="0">
                  <a:pos x="1098" y="480"/>
                </a:cxn>
                <a:cxn ang="0">
                  <a:pos x="1100" y="72"/>
                </a:cxn>
                <a:cxn ang="0">
                  <a:pos x="1098" y="60"/>
                </a:cxn>
                <a:cxn ang="0">
                  <a:pos x="1090" y="36"/>
                </a:cxn>
                <a:cxn ang="0">
                  <a:pos x="1076" y="16"/>
                </a:cxn>
                <a:cxn ang="0">
                  <a:pos x="1060" y="6"/>
                </a:cxn>
                <a:cxn ang="0">
                  <a:pos x="1040" y="0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60"/>
                  </a:lnTo>
                  <a:lnTo>
                    <a:pt x="724" y="460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2" y="460"/>
                  </a:lnTo>
                  <a:lnTo>
                    <a:pt x="346" y="460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4" y="308"/>
                  </a:lnTo>
                  <a:lnTo>
                    <a:pt x="342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2" y="234"/>
                  </a:lnTo>
                  <a:lnTo>
                    <a:pt x="344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4" y="56"/>
                  </a:lnTo>
                  <a:lnTo>
                    <a:pt x="342" y="42"/>
                  </a:lnTo>
                  <a:lnTo>
                    <a:pt x="338" y="30"/>
                  </a:lnTo>
                  <a:lnTo>
                    <a:pt x="332" y="20"/>
                  </a:lnTo>
                  <a:lnTo>
                    <a:pt x="322" y="12"/>
                  </a:lnTo>
                  <a:lnTo>
                    <a:pt x="310" y="6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32" y="72"/>
                  </a:lnTo>
                  <a:lnTo>
                    <a:pt x="32" y="460"/>
                  </a:lnTo>
                  <a:lnTo>
                    <a:pt x="0" y="460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4"/>
                  </a:lnTo>
                  <a:lnTo>
                    <a:pt x="258" y="310"/>
                  </a:lnTo>
                  <a:lnTo>
                    <a:pt x="264" y="314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0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4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50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0" y="6"/>
                  </a:lnTo>
                  <a:lnTo>
                    <a:pt x="1052" y="4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458"/>
                </a:cxn>
                <a:cxn ang="0">
                  <a:pos x="492" y="0"/>
                </a:cxn>
                <a:cxn ang="0">
                  <a:pos x="346" y="314"/>
                </a:cxn>
                <a:cxn ang="0">
                  <a:pos x="344" y="302"/>
                </a:cxn>
                <a:cxn ang="0">
                  <a:pos x="326" y="280"/>
                </a:cxn>
                <a:cxn ang="0">
                  <a:pos x="298" y="266"/>
                </a:cxn>
                <a:cxn ang="0">
                  <a:pos x="314" y="260"/>
                </a:cxn>
                <a:cxn ang="0">
                  <a:pos x="340" y="242"/>
                </a:cxn>
                <a:cxn ang="0">
                  <a:pos x="346" y="214"/>
                </a:cxn>
                <a:cxn ang="0">
                  <a:pos x="346" y="56"/>
                </a:cxn>
                <a:cxn ang="0">
                  <a:pos x="332" y="18"/>
                </a:cxn>
                <a:cxn ang="0">
                  <a:pos x="310" y="4"/>
                </a:cxn>
                <a:cxn ang="0">
                  <a:pos x="0" y="0"/>
                </a:cxn>
                <a:cxn ang="0">
                  <a:pos x="32" y="458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58" y="310"/>
                </a:cxn>
                <a:cxn ang="0">
                  <a:pos x="270" y="330"/>
                </a:cxn>
                <a:cxn ang="0">
                  <a:pos x="442" y="530"/>
                </a:cxn>
                <a:cxn ang="0">
                  <a:pos x="664" y="530"/>
                </a:cxn>
                <a:cxn ang="0">
                  <a:pos x="1044" y="530"/>
                </a:cxn>
                <a:cxn ang="0">
                  <a:pos x="1082" y="518"/>
                </a:cxn>
                <a:cxn ang="0">
                  <a:pos x="1096" y="496"/>
                </a:cxn>
                <a:cxn ang="0">
                  <a:pos x="1100" y="72"/>
                </a:cxn>
                <a:cxn ang="0">
                  <a:pos x="1096" y="48"/>
                </a:cxn>
                <a:cxn ang="0">
                  <a:pos x="1082" y="22"/>
                </a:cxn>
                <a:cxn ang="0">
                  <a:pos x="1062" y="6"/>
                </a:cxn>
                <a:cxn ang="0">
                  <a:pos x="1028" y="0"/>
                </a:cxn>
                <a:cxn ang="0">
                  <a:pos x="1028" y="0"/>
                </a:cxn>
                <a:cxn ang="0">
                  <a:pos x="1060" y="8"/>
                </a:cxn>
                <a:cxn ang="0">
                  <a:pos x="1082" y="24"/>
                </a:cxn>
                <a:cxn ang="0">
                  <a:pos x="1096" y="50"/>
                </a:cxn>
                <a:cxn ang="0">
                  <a:pos x="1098" y="72"/>
                </a:cxn>
                <a:cxn ang="0">
                  <a:pos x="1098" y="480"/>
                </a:cxn>
                <a:cxn ang="0">
                  <a:pos x="1082" y="518"/>
                </a:cxn>
                <a:cxn ang="0">
                  <a:pos x="1058" y="528"/>
                </a:cxn>
                <a:cxn ang="0">
                  <a:pos x="664" y="530"/>
                </a:cxn>
                <a:cxn ang="0">
                  <a:pos x="440" y="530"/>
                </a:cxn>
                <a:cxn ang="0">
                  <a:pos x="272" y="348"/>
                </a:cxn>
                <a:cxn ang="0">
                  <a:pos x="264" y="314"/>
                </a:cxn>
                <a:cxn ang="0">
                  <a:pos x="252" y="304"/>
                </a:cxn>
                <a:cxn ang="0">
                  <a:pos x="106" y="300"/>
                </a:cxn>
                <a:cxn ang="0">
                  <a:pos x="0" y="460"/>
                </a:cxn>
                <a:cxn ang="0">
                  <a:pos x="0" y="74"/>
                </a:cxn>
                <a:cxn ang="0">
                  <a:pos x="274" y="0"/>
                </a:cxn>
                <a:cxn ang="0">
                  <a:pos x="322" y="12"/>
                </a:cxn>
                <a:cxn ang="0">
                  <a:pos x="342" y="42"/>
                </a:cxn>
                <a:cxn ang="0">
                  <a:pos x="346" y="214"/>
                </a:cxn>
                <a:cxn ang="0">
                  <a:pos x="342" y="234"/>
                </a:cxn>
                <a:cxn ang="0">
                  <a:pos x="326" y="254"/>
                </a:cxn>
                <a:cxn ang="0">
                  <a:pos x="298" y="266"/>
                </a:cxn>
                <a:cxn ang="0">
                  <a:pos x="326" y="280"/>
                </a:cxn>
                <a:cxn ang="0">
                  <a:pos x="340" y="296"/>
                </a:cxn>
                <a:cxn ang="0">
                  <a:pos x="344" y="308"/>
                </a:cxn>
                <a:cxn ang="0">
                  <a:pos x="382" y="460"/>
                </a:cxn>
                <a:cxn ang="0">
                  <a:pos x="724" y="460"/>
                </a:cxn>
                <a:cxn ang="0">
                  <a:pos x="724" y="72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1028" y="0"/>
                  </a:ln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58"/>
                  </a:lnTo>
                  <a:lnTo>
                    <a:pt x="724" y="458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0" y="458"/>
                  </a:lnTo>
                  <a:lnTo>
                    <a:pt x="346" y="458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6" y="308"/>
                  </a:lnTo>
                  <a:lnTo>
                    <a:pt x="344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4" y="234"/>
                  </a:lnTo>
                  <a:lnTo>
                    <a:pt x="346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6" y="56"/>
                  </a:lnTo>
                  <a:lnTo>
                    <a:pt x="344" y="42"/>
                  </a:lnTo>
                  <a:lnTo>
                    <a:pt x="338" y="30"/>
                  </a:lnTo>
                  <a:lnTo>
                    <a:pt x="332" y="18"/>
                  </a:lnTo>
                  <a:lnTo>
                    <a:pt x="332" y="18"/>
                  </a:lnTo>
                  <a:lnTo>
                    <a:pt x="322" y="10"/>
                  </a:lnTo>
                  <a:lnTo>
                    <a:pt x="310" y="4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32" y="72"/>
                  </a:lnTo>
                  <a:lnTo>
                    <a:pt x="32" y="458"/>
                  </a:lnTo>
                  <a:lnTo>
                    <a:pt x="0" y="458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6"/>
                  </a:lnTo>
                  <a:lnTo>
                    <a:pt x="258" y="310"/>
                  </a:lnTo>
                  <a:lnTo>
                    <a:pt x="264" y="316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2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6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48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2" y="6"/>
                  </a:lnTo>
                  <a:lnTo>
                    <a:pt x="1052" y="2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40" y="2"/>
                  </a:lnTo>
                  <a:lnTo>
                    <a:pt x="1052" y="4"/>
                  </a:lnTo>
                  <a:lnTo>
                    <a:pt x="1060" y="8"/>
                  </a:lnTo>
                  <a:lnTo>
                    <a:pt x="1068" y="12"/>
                  </a:lnTo>
                  <a:lnTo>
                    <a:pt x="1076" y="18"/>
                  </a:lnTo>
                  <a:lnTo>
                    <a:pt x="1082" y="24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96" y="50"/>
                  </a:lnTo>
                  <a:lnTo>
                    <a:pt x="1098" y="60"/>
                  </a:lnTo>
                  <a:lnTo>
                    <a:pt x="1098" y="60"/>
                  </a:lnTo>
                  <a:lnTo>
                    <a:pt x="1098" y="72"/>
                  </a:lnTo>
                  <a:lnTo>
                    <a:pt x="1098" y="460"/>
                  </a:lnTo>
                  <a:lnTo>
                    <a:pt x="1098" y="460"/>
                  </a:lnTo>
                  <a:lnTo>
                    <a:pt x="1098" y="480"/>
                  </a:lnTo>
                  <a:lnTo>
                    <a:pt x="1094" y="496"/>
                  </a:lnTo>
                  <a:lnTo>
                    <a:pt x="1088" y="508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72" y="524"/>
                  </a:lnTo>
                  <a:lnTo>
                    <a:pt x="1058" y="528"/>
                  </a:lnTo>
                  <a:lnTo>
                    <a:pt x="1044" y="530"/>
                  </a:lnTo>
                  <a:lnTo>
                    <a:pt x="1028" y="530"/>
                  </a:lnTo>
                  <a:lnTo>
                    <a:pt x="664" y="530"/>
                  </a:lnTo>
                  <a:lnTo>
                    <a:pt x="620" y="370"/>
                  </a:lnTo>
                  <a:lnTo>
                    <a:pt x="480" y="370"/>
                  </a:lnTo>
                  <a:lnTo>
                    <a:pt x="440" y="530"/>
                  </a:lnTo>
                  <a:lnTo>
                    <a:pt x="272" y="530"/>
                  </a:lnTo>
                  <a:lnTo>
                    <a:pt x="272" y="348"/>
                  </a:lnTo>
                  <a:lnTo>
                    <a:pt x="272" y="348"/>
                  </a:lnTo>
                  <a:lnTo>
                    <a:pt x="270" y="330"/>
                  </a:lnTo>
                  <a:lnTo>
                    <a:pt x="268" y="322"/>
                  </a:lnTo>
                  <a:lnTo>
                    <a:pt x="264" y="314"/>
                  </a:lnTo>
                  <a:lnTo>
                    <a:pt x="264" y="314"/>
                  </a:lnTo>
                  <a:lnTo>
                    <a:pt x="260" y="308"/>
                  </a:lnTo>
                  <a:lnTo>
                    <a:pt x="252" y="304"/>
                  </a:lnTo>
                  <a:lnTo>
                    <a:pt x="244" y="302"/>
                  </a:lnTo>
                  <a:lnTo>
                    <a:pt x="232" y="300"/>
                  </a:lnTo>
                  <a:lnTo>
                    <a:pt x="106" y="300"/>
                  </a:lnTo>
                  <a:lnTo>
                    <a:pt x="106" y="530"/>
                  </a:lnTo>
                  <a:lnTo>
                    <a:pt x="0" y="530"/>
                  </a:lnTo>
                  <a:lnTo>
                    <a:pt x="0" y="460"/>
                  </a:lnTo>
                  <a:lnTo>
                    <a:pt x="32" y="460"/>
                  </a:lnTo>
                  <a:lnTo>
                    <a:pt x="32" y="72"/>
                  </a:lnTo>
                  <a:lnTo>
                    <a:pt x="0" y="74"/>
                  </a:lnTo>
                  <a:lnTo>
                    <a:pt x="0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94" y="2"/>
                  </a:lnTo>
                  <a:lnTo>
                    <a:pt x="310" y="6"/>
                  </a:lnTo>
                  <a:lnTo>
                    <a:pt x="322" y="12"/>
                  </a:lnTo>
                  <a:lnTo>
                    <a:pt x="332" y="20"/>
                  </a:lnTo>
                  <a:lnTo>
                    <a:pt x="338" y="30"/>
                  </a:lnTo>
                  <a:lnTo>
                    <a:pt x="342" y="42"/>
                  </a:lnTo>
                  <a:lnTo>
                    <a:pt x="344" y="56"/>
                  </a:lnTo>
                  <a:lnTo>
                    <a:pt x="346" y="72"/>
                  </a:lnTo>
                  <a:lnTo>
                    <a:pt x="346" y="214"/>
                  </a:lnTo>
                  <a:lnTo>
                    <a:pt x="346" y="214"/>
                  </a:lnTo>
                  <a:lnTo>
                    <a:pt x="344" y="228"/>
                  </a:lnTo>
                  <a:lnTo>
                    <a:pt x="342" y="234"/>
                  </a:lnTo>
                  <a:lnTo>
                    <a:pt x="340" y="240"/>
                  </a:lnTo>
                  <a:lnTo>
                    <a:pt x="334" y="248"/>
                  </a:lnTo>
                  <a:lnTo>
                    <a:pt x="326" y="254"/>
                  </a:lnTo>
                  <a:lnTo>
                    <a:pt x="314" y="260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72"/>
                  </a:lnTo>
                  <a:lnTo>
                    <a:pt x="326" y="280"/>
                  </a:lnTo>
                  <a:lnTo>
                    <a:pt x="334" y="288"/>
                  </a:lnTo>
                  <a:lnTo>
                    <a:pt x="340" y="296"/>
                  </a:lnTo>
                  <a:lnTo>
                    <a:pt x="340" y="296"/>
                  </a:lnTo>
                  <a:lnTo>
                    <a:pt x="342" y="302"/>
                  </a:lnTo>
                  <a:lnTo>
                    <a:pt x="344" y="308"/>
                  </a:lnTo>
                  <a:lnTo>
                    <a:pt x="344" y="308"/>
                  </a:lnTo>
                  <a:lnTo>
                    <a:pt x="346" y="314"/>
                  </a:lnTo>
                  <a:lnTo>
                    <a:pt x="346" y="460"/>
                  </a:lnTo>
                  <a:lnTo>
                    <a:pt x="382" y="460"/>
                  </a:lnTo>
                  <a:lnTo>
                    <a:pt x="492" y="0"/>
                  </a:lnTo>
                  <a:lnTo>
                    <a:pt x="610" y="0"/>
                  </a:lnTo>
                  <a:lnTo>
                    <a:pt x="724" y="460"/>
                  </a:lnTo>
                  <a:lnTo>
                    <a:pt x="756" y="460"/>
                  </a:lnTo>
                  <a:lnTo>
                    <a:pt x="756" y="72"/>
                  </a:lnTo>
                  <a:lnTo>
                    <a:pt x="724" y="72"/>
                  </a:lnTo>
                  <a:lnTo>
                    <a:pt x="724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0" y="266"/>
                </a:cxn>
                <a:cxn ang="0">
                  <a:pos x="116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62" y="0"/>
                  </a:ln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0" y="266"/>
                  </a:lnTo>
                  <a:lnTo>
                    <a:pt x="116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4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88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4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88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6"/>
                </a:cxn>
                <a:cxn ang="0">
                  <a:pos x="190" y="376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90" y="16"/>
                </a:cxn>
                <a:cxn ang="0">
                  <a:pos x="190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0" y="0"/>
                </a:cxn>
                <a:cxn ang="0">
                  <a:pos x="150" y="0"/>
                </a:cxn>
                <a:cxn ang="0">
                  <a:pos x="164" y="2"/>
                </a:cxn>
                <a:cxn ang="0">
                  <a:pos x="176" y="4"/>
                </a:cxn>
                <a:cxn ang="0">
                  <a:pos x="184" y="10"/>
                </a:cxn>
                <a:cxn ang="0">
                  <a:pos x="188" y="16"/>
                </a:cxn>
                <a:cxn ang="0">
                  <a:pos x="188" y="16"/>
                </a:cxn>
                <a:cxn ang="0">
                  <a:pos x="192" y="22"/>
                </a:cxn>
                <a:cxn ang="0">
                  <a:pos x="194" y="30"/>
                </a:cxn>
                <a:cxn ang="0">
                  <a:pos x="194" y="42"/>
                </a:cxn>
                <a:cxn ang="0">
                  <a:pos x="194" y="348"/>
                </a:cxn>
                <a:cxn ang="0">
                  <a:pos x="194" y="348"/>
                </a:cxn>
                <a:cxn ang="0">
                  <a:pos x="194" y="364"/>
                </a:cxn>
                <a:cxn ang="0">
                  <a:pos x="192" y="370"/>
                </a:cxn>
                <a:cxn ang="0">
                  <a:pos x="190" y="374"/>
                </a:cxn>
                <a:cxn ang="0">
                  <a:pos x="190" y="374"/>
                </a:cxn>
                <a:cxn ang="0">
                  <a:pos x="186" y="380"/>
                </a:cxn>
                <a:cxn ang="0">
                  <a:pos x="180" y="382"/>
                </a:cxn>
                <a:cxn ang="0">
                  <a:pos x="170" y="386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2" y="388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0"/>
                  </a:ln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6"/>
                  </a:lnTo>
                  <a:lnTo>
                    <a:pt x="190" y="376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90" y="16"/>
                  </a:lnTo>
                  <a:lnTo>
                    <a:pt x="190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64" y="2"/>
                  </a:lnTo>
                  <a:lnTo>
                    <a:pt x="176" y="4"/>
                  </a:lnTo>
                  <a:lnTo>
                    <a:pt x="184" y="10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92" y="22"/>
                  </a:lnTo>
                  <a:lnTo>
                    <a:pt x="194" y="30"/>
                  </a:lnTo>
                  <a:lnTo>
                    <a:pt x="194" y="42"/>
                  </a:lnTo>
                  <a:lnTo>
                    <a:pt x="194" y="348"/>
                  </a:lnTo>
                  <a:lnTo>
                    <a:pt x="194" y="348"/>
                  </a:lnTo>
                  <a:lnTo>
                    <a:pt x="194" y="364"/>
                  </a:lnTo>
                  <a:lnTo>
                    <a:pt x="192" y="370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86" y="380"/>
                  </a:lnTo>
                  <a:lnTo>
                    <a:pt x="180" y="382"/>
                  </a:lnTo>
                  <a:lnTo>
                    <a:pt x="170" y="386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2" y="38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6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4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2"/>
                </a:cxn>
                <a:cxn ang="0">
                  <a:pos x="128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6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4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8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6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0"/>
                </a:cxn>
                <a:cxn ang="0">
                  <a:pos x="12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40" y="2"/>
                </a:cxn>
                <a:cxn ang="0">
                  <a:pos x="148" y="4"/>
                </a:cxn>
                <a:cxn ang="0">
                  <a:pos x="154" y="8"/>
                </a:cxn>
                <a:cxn ang="0">
                  <a:pos x="160" y="12"/>
                </a:cxn>
                <a:cxn ang="0">
                  <a:pos x="162" y="18"/>
                </a:cxn>
                <a:cxn ang="0">
                  <a:pos x="164" y="24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120"/>
                </a:cxn>
                <a:cxn ang="0">
                  <a:pos x="168" y="120"/>
                </a:cxn>
                <a:cxn ang="0">
                  <a:pos x="166" y="132"/>
                </a:cxn>
                <a:cxn ang="0">
                  <a:pos x="164" y="138"/>
                </a:cxn>
                <a:cxn ang="0">
                  <a:pos x="162" y="144"/>
                </a:cxn>
                <a:cxn ang="0">
                  <a:pos x="158" y="150"/>
                </a:cxn>
                <a:cxn ang="0">
                  <a:pos x="152" y="154"/>
                </a:cxn>
                <a:cxn ang="0">
                  <a:pos x="144" y="158"/>
                </a:cxn>
                <a:cxn ang="0">
                  <a:pos x="134" y="160"/>
                </a:cxn>
                <a:cxn ang="0">
                  <a:pos x="134" y="162"/>
                </a:cxn>
                <a:cxn ang="0">
                  <a:pos x="134" y="160"/>
                </a:cxn>
                <a:cxn ang="0">
                  <a:pos x="2" y="16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8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6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0" y="2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60" y="12"/>
                  </a:lnTo>
                  <a:lnTo>
                    <a:pt x="162" y="18"/>
                  </a:lnTo>
                  <a:lnTo>
                    <a:pt x="164" y="24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120"/>
                  </a:lnTo>
                  <a:lnTo>
                    <a:pt x="168" y="120"/>
                  </a:lnTo>
                  <a:lnTo>
                    <a:pt x="166" y="132"/>
                  </a:lnTo>
                  <a:lnTo>
                    <a:pt x="164" y="138"/>
                  </a:lnTo>
                  <a:lnTo>
                    <a:pt x="162" y="144"/>
                  </a:lnTo>
                  <a:lnTo>
                    <a:pt x="158" y="150"/>
                  </a:lnTo>
                  <a:lnTo>
                    <a:pt x="152" y="154"/>
                  </a:lnTo>
                  <a:lnTo>
                    <a:pt x="144" y="158"/>
                  </a:lnTo>
                  <a:lnTo>
                    <a:pt x="134" y="160"/>
                  </a:lnTo>
                  <a:lnTo>
                    <a:pt x="134" y="162"/>
                  </a:lnTo>
                  <a:lnTo>
                    <a:pt x="134" y="160"/>
                  </a:lnTo>
                  <a:lnTo>
                    <a:pt x="2" y="16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1" name="Group 116"/>
            <p:cNvGrpSpPr/>
            <p:nvPr userDrawn="1"/>
          </p:nvGrpSpPr>
          <p:grpSpPr>
            <a:xfrm>
              <a:off x="8024971" y="851993"/>
              <a:ext cx="972753" cy="96765"/>
              <a:chOff x="8024971" y="851993"/>
              <a:chExt cx="972753" cy="96765"/>
            </a:xfrm>
          </p:grpSpPr>
          <p:sp>
            <p:nvSpPr>
              <p:cNvPr id="72" name="Freeform 69"/>
              <p:cNvSpPr>
                <a:spLocks/>
              </p:cNvSpPr>
              <p:nvPr/>
            </p:nvSpPr>
            <p:spPr bwMode="auto">
              <a:xfrm>
                <a:off x="8024971" y="857157"/>
                <a:ext cx="56765" cy="69666"/>
              </a:xfrm>
              <a:custGeom>
                <a:avLst/>
                <a:gdLst/>
                <a:ahLst/>
                <a:cxnLst>
                  <a:cxn ang="0">
                    <a:pos x="42" y="66"/>
                  </a:cxn>
                  <a:cxn ang="0">
                    <a:pos x="38" y="108"/>
                  </a:cxn>
                  <a:cxn ang="0">
                    <a:pos x="24" y="108"/>
                  </a:cxn>
                  <a:cxn ang="0">
                    <a:pos x="30" y="6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38" y="54"/>
                  </a:cxn>
                  <a:cxn ang="0">
                    <a:pos x="40" y="54"/>
                  </a:cxn>
                  <a:cxn ang="0">
                    <a:pos x="76" y="0"/>
                  </a:cxn>
                  <a:cxn ang="0">
                    <a:pos x="88" y="0"/>
                  </a:cxn>
                  <a:cxn ang="0">
                    <a:pos x="42" y="66"/>
                  </a:cxn>
                </a:cxnLst>
                <a:rect l="0" t="0" r="r" b="b"/>
                <a:pathLst>
                  <a:path w="88" h="108">
                    <a:moveTo>
                      <a:pt x="42" y="66"/>
                    </a:moveTo>
                    <a:lnTo>
                      <a:pt x="38" y="108"/>
                    </a:lnTo>
                    <a:lnTo>
                      <a:pt x="24" y="108"/>
                    </a:lnTo>
                    <a:lnTo>
                      <a:pt x="30" y="6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8" y="54"/>
                    </a:lnTo>
                    <a:lnTo>
                      <a:pt x="40" y="54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42" y="6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70"/>
              <p:cNvSpPr>
                <a:spLocks noEditPoints="1"/>
              </p:cNvSpPr>
              <p:nvPr/>
            </p:nvSpPr>
            <p:spPr bwMode="auto">
              <a:xfrm>
                <a:off x="807399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6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1"/>
              <p:cNvSpPr>
                <a:spLocks/>
              </p:cNvSpPr>
              <p:nvPr/>
            </p:nvSpPr>
            <p:spPr bwMode="auto">
              <a:xfrm>
                <a:off x="8137211" y="873928"/>
                <a:ext cx="47734" cy="52895"/>
              </a:xfrm>
              <a:custGeom>
                <a:avLst/>
                <a:gdLst/>
                <a:ahLst/>
                <a:cxnLst>
                  <a:cxn ang="0">
                    <a:pos x="54" y="82"/>
                  </a:cxn>
                  <a:cxn ang="0">
                    <a:pos x="54" y="72"/>
                  </a:cxn>
                  <a:cxn ang="0">
                    <a:pos x="54" y="72"/>
                  </a:cxn>
                  <a:cxn ang="0">
                    <a:pos x="44" y="78"/>
                  </a:cxn>
                  <a:cxn ang="0">
                    <a:pos x="44" y="78"/>
                  </a:cxn>
                  <a:cxn ang="0">
                    <a:pos x="36" y="82"/>
                  </a:cxn>
                  <a:cxn ang="0">
                    <a:pos x="36" y="82"/>
                  </a:cxn>
                  <a:cxn ang="0">
                    <a:pos x="28" y="82"/>
                  </a:cxn>
                  <a:cxn ang="0">
                    <a:pos x="28" y="82"/>
                  </a:cxn>
                  <a:cxn ang="0">
                    <a:pos x="20" y="82"/>
                  </a:cxn>
                  <a:cxn ang="0">
                    <a:pos x="20" y="82"/>
                  </a:cxn>
                  <a:cxn ang="0">
                    <a:pos x="12" y="82"/>
                  </a:cxn>
                  <a:cxn ang="0">
                    <a:pos x="12" y="82"/>
                  </a:cxn>
                  <a:cxn ang="0">
                    <a:pos x="6" y="78"/>
                  </a:cxn>
                  <a:cxn ang="0">
                    <a:pos x="6" y="7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0" y="58"/>
                  </a:cxn>
                  <a:cxn ang="0">
                    <a:pos x="8" y="0"/>
                  </a:cxn>
                  <a:cxn ang="0">
                    <a:pos x="20" y="0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2" y="58"/>
                  </a:cxn>
                  <a:cxn ang="0">
                    <a:pos x="12" y="58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8" y="70"/>
                  </a:cxn>
                  <a:cxn ang="0">
                    <a:pos x="18" y="70"/>
                  </a:cxn>
                  <a:cxn ang="0">
                    <a:pos x="20" y="72"/>
                  </a:cxn>
                  <a:cxn ang="0">
                    <a:pos x="26" y="72"/>
                  </a:cxn>
                  <a:cxn ang="0">
                    <a:pos x="26" y="72"/>
                  </a:cxn>
                  <a:cxn ang="0">
                    <a:pos x="34" y="72"/>
                  </a:cxn>
                  <a:cxn ang="0">
                    <a:pos x="34" y="72"/>
                  </a:cxn>
                  <a:cxn ang="0">
                    <a:pos x="42" y="70"/>
                  </a:cxn>
                  <a:cxn ang="0">
                    <a:pos x="42" y="70"/>
                  </a:cxn>
                  <a:cxn ang="0">
                    <a:pos x="48" y="66"/>
                  </a:cxn>
                  <a:cxn ang="0">
                    <a:pos x="48" y="66"/>
                  </a:cxn>
                  <a:cxn ang="0">
                    <a:pos x="54" y="64"/>
                  </a:cxn>
                  <a:cxn ang="0">
                    <a:pos x="62" y="0"/>
                  </a:cxn>
                  <a:cxn ang="0">
                    <a:pos x="74" y="0"/>
                  </a:cxn>
                  <a:cxn ang="0">
                    <a:pos x="64" y="82"/>
                  </a:cxn>
                  <a:cxn ang="0">
                    <a:pos x="54" y="82"/>
                  </a:cxn>
                </a:cxnLst>
                <a:rect l="0" t="0" r="r" b="b"/>
                <a:pathLst>
                  <a:path w="74" h="82">
                    <a:moveTo>
                      <a:pt x="54" y="82"/>
                    </a:moveTo>
                    <a:lnTo>
                      <a:pt x="54" y="72"/>
                    </a:lnTo>
                    <a:lnTo>
                      <a:pt x="54" y="72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12" y="82"/>
                    </a:lnTo>
                    <a:lnTo>
                      <a:pt x="12" y="82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0" y="58"/>
                    </a:lnTo>
                    <a:lnTo>
                      <a:pt x="8" y="0"/>
                    </a:lnTo>
                    <a:lnTo>
                      <a:pt x="20" y="0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0" y="72"/>
                    </a:lnTo>
                    <a:lnTo>
                      <a:pt x="26" y="72"/>
                    </a:lnTo>
                    <a:lnTo>
                      <a:pt x="26" y="72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4" y="64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64" y="82"/>
                    </a:lnTo>
                    <a:lnTo>
                      <a:pt x="54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2"/>
              <p:cNvSpPr>
                <a:spLocks/>
              </p:cNvSpPr>
              <p:nvPr/>
            </p:nvSpPr>
            <p:spPr bwMode="auto">
              <a:xfrm>
                <a:off x="8195267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4" y="12"/>
                  </a:cxn>
                  <a:cxn ang="0">
                    <a:pos x="34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4" y="12"/>
                  </a:cxn>
                  <a:cxn ang="0">
                    <a:pos x="34" y="12"/>
                  </a:cxn>
                </a:cxnLst>
                <a:rect l="0" t="0" r="r" b="b"/>
                <a:pathLst>
                  <a:path w="54" h="82">
                    <a:moveTo>
                      <a:pt x="34" y="12"/>
                    </a:moveTo>
                    <a:lnTo>
                      <a:pt x="34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4" y="12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3"/>
              <p:cNvSpPr>
                <a:spLocks/>
              </p:cNvSpPr>
              <p:nvPr/>
            </p:nvSpPr>
            <p:spPr bwMode="auto">
              <a:xfrm>
                <a:off x="8267513" y="857157"/>
                <a:ext cx="63216" cy="69666"/>
              </a:xfrm>
              <a:custGeom>
                <a:avLst/>
                <a:gdLst/>
                <a:ahLst/>
                <a:cxnLst>
                  <a:cxn ang="0">
                    <a:pos x="84" y="108"/>
                  </a:cxn>
                  <a:cxn ang="0">
                    <a:pos x="66" y="108"/>
                  </a:cxn>
                  <a:cxn ang="0">
                    <a:pos x="24" y="10"/>
                  </a:cxn>
                  <a:cxn ang="0">
                    <a:pos x="22" y="10"/>
                  </a:cxn>
                  <a:cxn ang="0">
                    <a:pos x="12" y="108"/>
                  </a:cxn>
                  <a:cxn ang="0">
                    <a:pos x="0" y="108"/>
                  </a:cxn>
                  <a:cxn ang="0">
                    <a:pos x="14" y="0"/>
                  </a:cxn>
                  <a:cxn ang="0">
                    <a:pos x="32" y="0"/>
                  </a:cxn>
                  <a:cxn ang="0">
                    <a:pos x="74" y="94"/>
                  </a:cxn>
                  <a:cxn ang="0">
                    <a:pos x="76" y="94"/>
                  </a:cxn>
                  <a:cxn ang="0">
                    <a:pos x="86" y="0"/>
                  </a:cxn>
                  <a:cxn ang="0">
                    <a:pos x="98" y="0"/>
                  </a:cxn>
                  <a:cxn ang="0">
                    <a:pos x="84" y="108"/>
                  </a:cxn>
                </a:cxnLst>
                <a:rect l="0" t="0" r="r" b="b"/>
                <a:pathLst>
                  <a:path w="98" h="108">
                    <a:moveTo>
                      <a:pt x="84" y="108"/>
                    </a:moveTo>
                    <a:lnTo>
                      <a:pt x="66" y="108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12" y="108"/>
                    </a:lnTo>
                    <a:lnTo>
                      <a:pt x="0" y="108"/>
                    </a:lnTo>
                    <a:lnTo>
                      <a:pt x="14" y="0"/>
                    </a:lnTo>
                    <a:lnTo>
                      <a:pt x="32" y="0"/>
                    </a:lnTo>
                    <a:lnTo>
                      <a:pt x="74" y="94"/>
                    </a:lnTo>
                    <a:lnTo>
                      <a:pt x="76" y="94"/>
                    </a:lnTo>
                    <a:lnTo>
                      <a:pt x="86" y="0"/>
                    </a:lnTo>
                    <a:lnTo>
                      <a:pt x="98" y="0"/>
                    </a:lnTo>
                    <a:lnTo>
                      <a:pt x="84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4"/>
              <p:cNvSpPr>
                <a:spLocks noEditPoints="1"/>
              </p:cNvSpPr>
              <p:nvPr/>
            </p:nvSpPr>
            <p:spPr bwMode="auto">
              <a:xfrm>
                <a:off x="8338470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4" y="46"/>
                  </a:cxn>
                  <a:cxn ang="0">
                    <a:pos x="16" y="64"/>
                  </a:cxn>
                  <a:cxn ang="0">
                    <a:pos x="20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6" y="76"/>
                  </a:cxn>
                  <a:cxn ang="0">
                    <a:pos x="66" y="74"/>
                  </a:cxn>
                  <a:cxn ang="0">
                    <a:pos x="64" y="82"/>
                  </a:cxn>
                  <a:cxn ang="0">
                    <a:pos x="52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2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4" y="0"/>
                  </a:cxn>
                  <a:cxn ang="0">
                    <a:pos x="52" y="2"/>
                  </a:cxn>
                  <a:cxn ang="0">
                    <a:pos x="60" y="4"/>
                  </a:cxn>
                  <a:cxn ang="0">
                    <a:pos x="70" y="12"/>
                  </a:cxn>
                  <a:cxn ang="0">
                    <a:pos x="74" y="18"/>
                  </a:cxn>
                  <a:cxn ang="0">
                    <a:pos x="76" y="26"/>
                  </a:cxn>
                  <a:cxn ang="0">
                    <a:pos x="76" y="44"/>
                  </a:cxn>
                  <a:cxn ang="0">
                    <a:pos x="14" y="46"/>
                  </a:cxn>
                  <a:cxn ang="0">
                    <a:pos x="62" y="26"/>
                  </a:cxn>
                  <a:cxn ang="0">
                    <a:pos x="60" y="18"/>
                  </a:cxn>
                  <a:cxn ang="0">
                    <a:pos x="54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4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4" y="46"/>
                    </a:moveTo>
                    <a:lnTo>
                      <a:pt x="14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20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30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66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30" y="84"/>
                    </a:lnTo>
                    <a:lnTo>
                      <a:pt x="20" y="82"/>
                    </a:lnTo>
                    <a:lnTo>
                      <a:pt x="14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2" y="60"/>
                    </a:lnTo>
                    <a:lnTo>
                      <a:pt x="0" y="5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2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2" y="2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6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4" y="18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6" y="34"/>
                    </a:lnTo>
                    <a:lnTo>
                      <a:pt x="76" y="44"/>
                    </a:lnTo>
                    <a:lnTo>
                      <a:pt x="76" y="46"/>
                    </a:lnTo>
                    <a:lnTo>
                      <a:pt x="14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2" y="10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18" y="26"/>
                    </a:lnTo>
                    <a:lnTo>
                      <a:pt x="16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5"/>
              <p:cNvSpPr>
                <a:spLocks/>
              </p:cNvSpPr>
              <p:nvPr/>
            </p:nvSpPr>
            <p:spPr bwMode="auto">
              <a:xfrm>
                <a:off x="8395235" y="855866"/>
                <a:ext cx="34833" cy="70957"/>
              </a:xfrm>
              <a:custGeom>
                <a:avLst/>
                <a:gdLst/>
                <a:ahLst/>
                <a:cxnLst>
                  <a:cxn ang="0">
                    <a:pos x="30" y="38"/>
                  </a:cxn>
                  <a:cxn ang="0">
                    <a:pos x="24" y="90"/>
                  </a:cxn>
                  <a:cxn ang="0">
                    <a:pos x="24" y="90"/>
                  </a:cxn>
                  <a:cxn ang="0">
                    <a:pos x="22" y="96"/>
                  </a:cxn>
                  <a:cxn ang="0">
                    <a:pos x="22" y="96"/>
                  </a:cxn>
                  <a:cxn ang="0">
                    <a:pos x="24" y="100"/>
                  </a:cxn>
                  <a:cxn ang="0">
                    <a:pos x="24" y="100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4" y="100"/>
                  </a:cxn>
                  <a:cxn ang="0">
                    <a:pos x="44" y="100"/>
                  </a:cxn>
                  <a:cxn ang="0">
                    <a:pos x="44" y="110"/>
                  </a:cxn>
                  <a:cxn ang="0">
                    <a:pos x="32" y="110"/>
                  </a:cxn>
                  <a:cxn ang="0">
                    <a:pos x="32" y="110"/>
                  </a:cxn>
                  <a:cxn ang="0">
                    <a:pos x="22" y="110"/>
                  </a:cxn>
                  <a:cxn ang="0">
                    <a:pos x="22" y="110"/>
                  </a:cxn>
                  <a:cxn ang="0">
                    <a:pos x="14" y="108"/>
                  </a:cxn>
                  <a:cxn ang="0">
                    <a:pos x="14" y="108"/>
                  </a:cxn>
                  <a:cxn ang="0">
                    <a:pos x="12" y="104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0" y="90"/>
                  </a:cxn>
                  <a:cxn ang="0">
                    <a:pos x="18" y="38"/>
                  </a:cxn>
                  <a:cxn ang="0">
                    <a:pos x="0" y="38"/>
                  </a:cxn>
                  <a:cxn ang="0">
                    <a:pos x="2" y="28"/>
                  </a:cxn>
                  <a:cxn ang="0">
                    <a:pos x="18" y="28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24" y="4"/>
                  </a:cxn>
                  <a:cxn ang="0">
                    <a:pos x="24" y="4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4" y="0"/>
                  </a:cxn>
                  <a:cxn ang="0">
                    <a:pos x="30" y="28"/>
                  </a:cxn>
                  <a:cxn ang="0">
                    <a:pos x="54" y="28"/>
                  </a:cxn>
                  <a:cxn ang="0">
                    <a:pos x="52" y="38"/>
                  </a:cxn>
                  <a:cxn ang="0">
                    <a:pos x="30" y="38"/>
                  </a:cxn>
                </a:cxnLst>
                <a:rect l="0" t="0" r="r" b="b"/>
                <a:pathLst>
                  <a:path w="54" h="110">
                    <a:moveTo>
                      <a:pt x="30" y="38"/>
                    </a:moveTo>
                    <a:lnTo>
                      <a:pt x="24" y="90"/>
                    </a:lnTo>
                    <a:lnTo>
                      <a:pt x="24" y="90"/>
                    </a:lnTo>
                    <a:lnTo>
                      <a:pt x="22" y="96"/>
                    </a:lnTo>
                    <a:lnTo>
                      <a:pt x="22" y="96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4" y="100"/>
                    </a:lnTo>
                    <a:lnTo>
                      <a:pt x="44" y="100"/>
                    </a:lnTo>
                    <a:lnTo>
                      <a:pt x="44" y="110"/>
                    </a:lnTo>
                    <a:lnTo>
                      <a:pt x="32" y="110"/>
                    </a:lnTo>
                    <a:lnTo>
                      <a:pt x="32" y="110"/>
                    </a:lnTo>
                    <a:lnTo>
                      <a:pt x="22" y="110"/>
                    </a:lnTo>
                    <a:lnTo>
                      <a:pt x="22" y="110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12" y="104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0" y="90"/>
                    </a:lnTo>
                    <a:lnTo>
                      <a:pt x="18" y="38"/>
                    </a:lnTo>
                    <a:lnTo>
                      <a:pt x="0" y="38"/>
                    </a:lnTo>
                    <a:lnTo>
                      <a:pt x="2" y="28"/>
                    </a:lnTo>
                    <a:lnTo>
                      <a:pt x="18" y="2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0" y="28"/>
                    </a:lnTo>
                    <a:lnTo>
                      <a:pt x="54" y="28"/>
                    </a:lnTo>
                    <a:lnTo>
                      <a:pt x="52" y="38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6"/>
              <p:cNvSpPr>
                <a:spLocks/>
              </p:cNvSpPr>
              <p:nvPr/>
            </p:nvSpPr>
            <p:spPr bwMode="auto">
              <a:xfrm>
                <a:off x="8436519" y="873928"/>
                <a:ext cx="74827" cy="52895"/>
              </a:xfrm>
              <a:custGeom>
                <a:avLst/>
                <a:gdLst/>
                <a:ahLst/>
                <a:cxnLst>
                  <a:cxn ang="0">
                    <a:pos x="86" y="82"/>
                  </a:cxn>
                  <a:cxn ang="0">
                    <a:pos x="68" y="82"/>
                  </a:cxn>
                  <a:cxn ang="0">
                    <a:pos x="56" y="12"/>
                  </a:cxn>
                  <a:cxn ang="0">
                    <a:pos x="56" y="12"/>
                  </a:cxn>
                  <a:cxn ang="0">
                    <a:pos x="28" y="82"/>
                  </a:cxn>
                  <a:cxn ang="0">
                    <a:pos x="8" y="8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10"/>
                  </a:cxn>
                  <a:cxn ang="0">
                    <a:pos x="12" y="10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16" y="42"/>
                  </a:cxn>
                  <a:cxn ang="0">
                    <a:pos x="16" y="42"/>
                  </a:cxn>
                  <a:cxn ang="0">
                    <a:pos x="18" y="56"/>
                  </a:cxn>
                  <a:cxn ang="0">
                    <a:pos x="18" y="56"/>
                  </a:cxn>
                  <a:cxn ang="0">
                    <a:pos x="18" y="72"/>
                  </a:cxn>
                  <a:cxn ang="0">
                    <a:pos x="22" y="72"/>
                  </a:cxn>
                  <a:cxn ang="0">
                    <a:pos x="22" y="72"/>
                  </a:cxn>
                  <a:cxn ang="0">
                    <a:pos x="28" y="56"/>
                  </a:cxn>
                  <a:cxn ang="0">
                    <a:pos x="28" y="56"/>
                  </a:cxn>
                  <a:cxn ang="0">
                    <a:pos x="34" y="42"/>
                  </a:cxn>
                  <a:cxn ang="0">
                    <a:pos x="34" y="42"/>
                  </a:cxn>
                  <a:cxn ang="0">
                    <a:pos x="40" y="26"/>
                  </a:cxn>
                  <a:cxn ang="0">
                    <a:pos x="40" y="26"/>
                  </a:cxn>
                  <a:cxn ang="0">
                    <a:pos x="46" y="10"/>
                  </a:cxn>
                  <a:cxn ang="0">
                    <a:pos x="46" y="10"/>
                  </a:cxn>
                  <a:cxn ang="0">
                    <a:pos x="48" y="0"/>
                  </a:cxn>
                  <a:cxn ang="0">
                    <a:pos x="68" y="0"/>
                  </a:cxn>
                  <a:cxn ang="0">
                    <a:pos x="68" y="0"/>
                  </a:cxn>
                  <a:cxn ang="0">
                    <a:pos x="68" y="10"/>
                  </a:cxn>
                  <a:cxn ang="0">
                    <a:pos x="68" y="10"/>
                  </a:cxn>
                  <a:cxn ang="0">
                    <a:pos x="70" y="26"/>
                  </a:cxn>
                  <a:cxn ang="0">
                    <a:pos x="70" y="26"/>
                  </a:cxn>
                  <a:cxn ang="0">
                    <a:pos x="72" y="42"/>
                  </a:cxn>
                  <a:cxn ang="0">
                    <a:pos x="72" y="42"/>
                  </a:cxn>
                  <a:cxn ang="0">
                    <a:pos x="76" y="56"/>
                  </a:cxn>
                  <a:cxn ang="0">
                    <a:pos x="76" y="56"/>
                  </a:cxn>
                  <a:cxn ang="0">
                    <a:pos x="78" y="72"/>
                  </a:cxn>
                  <a:cxn ang="0">
                    <a:pos x="80" y="72"/>
                  </a:cxn>
                  <a:cxn ang="0">
                    <a:pos x="80" y="72"/>
                  </a:cxn>
                  <a:cxn ang="0">
                    <a:pos x="86" y="58"/>
                  </a:cxn>
                  <a:cxn ang="0">
                    <a:pos x="86" y="58"/>
                  </a:cxn>
                  <a:cxn ang="0">
                    <a:pos x="90" y="42"/>
                  </a:cxn>
                  <a:cxn ang="0">
                    <a:pos x="90" y="42"/>
                  </a:cxn>
                  <a:cxn ang="0">
                    <a:pos x="96" y="26"/>
                  </a:cxn>
                  <a:cxn ang="0">
                    <a:pos x="96" y="26"/>
                  </a:cxn>
                  <a:cxn ang="0">
                    <a:pos x="102" y="10"/>
                  </a:cxn>
                  <a:cxn ang="0">
                    <a:pos x="102" y="10"/>
                  </a:cxn>
                  <a:cxn ang="0">
                    <a:pos x="106" y="0"/>
                  </a:cxn>
                  <a:cxn ang="0">
                    <a:pos x="116" y="0"/>
                  </a:cxn>
                  <a:cxn ang="0">
                    <a:pos x="86" y="82"/>
                  </a:cxn>
                </a:cxnLst>
                <a:rect l="0" t="0" r="r" b="b"/>
                <a:pathLst>
                  <a:path w="116" h="82">
                    <a:moveTo>
                      <a:pt x="86" y="82"/>
                    </a:moveTo>
                    <a:lnTo>
                      <a:pt x="68" y="8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28" y="82"/>
                    </a:lnTo>
                    <a:lnTo>
                      <a:pt x="8" y="8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8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72" y="42"/>
                    </a:lnTo>
                    <a:lnTo>
                      <a:pt x="72" y="42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8" y="72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6" y="58"/>
                    </a:lnTo>
                    <a:lnTo>
                      <a:pt x="86" y="58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6" y="26"/>
                    </a:lnTo>
                    <a:lnTo>
                      <a:pt x="96" y="26"/>
                    </a:lnTo>
                    <a:lnTo>
                      <a:pt x="102" y="10"/>
                    </a:lnTo>
                    <a:lnTo>
                      <a:pt x="102" y="10"/>
                    </a:lnTo>
                    <a:lnTo>
                      <a:pt x="106" y="0"/>
                    </a:lnTo>
                    <a:lnTo>
                      <a:pt x="116" y="0"/>
                    </a:lnTo>
                    <a:lnTo>
                      <a:pt x="86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7"/>
              <p:cNvSpPr>
                <a:spLocks noEditPoints="1"/>
              </p:cNvSpPr>
              <p:nvPr/>
            </p:nvSpPr>
            <p:spPr bwMode="auto">
              <a:xfrm>
                <a:off x="851650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8"/>
              <p:cNvSpPr>
                <a:spLocks/>
              </p:cNvSpPr>
              <p:nvPr/>
            </p:nvSpPr>
            <p:spPr bwMode="auto">
              <a:xfrm>
                <a:off x="8577142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6" y="12"/>
                  </a:cxn>
                  <a:cxn ang="0">
                    <a:pos x="36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6" y="12"/>
                  </a:cxn>
                  <a:cxn ang="0">
                    <a:pos x="36" y="12"/>
                  </a:cxn>
                </a:cxnLst>
                <a:rect l="0" t="0" r="r" b="b"/>
                <a:pathLst>
                  <a:path w="54" h="82">
                    <a:moveTo>
                      <a:pt x="36" y="12"/>
                    </a:moveTo>
                    <a:lnTo>
                      <a:pt x="36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6" y="12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9"/>
              <p:cNvSpPr>
                <a:spLocks/>
              </p:cNvSpPr>
              <p:nvPr/>
            </p:nvSpPr>
            <p:spPr bwMode="auto">
              <a:xfrm>
                <a:off x="8614556" y="851996"/>
                <a:ext cx="49025" cy="74827"/>
              </a:xfrm>
              <a:custGeom>
                <a:avLst/>
                <a:gdLst/>
                <a:ahLst/>
                <a:cxnLst>
                  <a:cxn ang="0">
                    <a:pos x="54" y="116"/>
                  </a:cxn>
                  <a:cxn ang="0">
                    <a:pos x="18" y="72"/>
                  </a:cxn>
                  <a:cxn ang="0">
                    <a:pos x="12" y="116"/>
                  </a:cxn>
                  <a:cxn ang="0">
                    <a:pos x="0" y="116"/>
                  </a:cxn>
                  <a:cxn ang="0">
                    <a:pos x="14" y="0"/>
                  </a:cxn>
                  <a:cxn ang="0">
                    <a:pos x="26" y="0"/>
                  </a:cxn>
                  <a:cxn ang="0">
                    <a:pos x="18" y="70"/>
                  </a:cxn>
                  <a:cxn ang="0">
                    <a:pos x="60" y="34"/>
                  </a:cxn>
                  <a:cxn ang="0">
                    <a:pos x="76" y="34"/>
                  </a:cxn>
                  <a:cxn ang="0">
                    <a:pos x="32" y="70"/>
                  </a:cxn>
                  <a:cxn ang="0">
                    <a:pos x="70" y="116"/>
                  </a:cxn>
                  <a:cxn ang="0">
                    <a:pos x="54" y="116"/>
                  </a:cxn>
                </a:cxnLst>
                <a:rect l="0" t="0" r="r" b="b"/>
                <a:pathLst>
                  <a:path w="76" h="116">
                    <a:moveTo>
                      <a:pt x="54" y="116"/>
                    </a:moveTo>
                    <a:lnTo>
                      <a:pt x="18" y="72"/>
                    </a:lnTo>
                    <a:lnTo>
                      <a:pt x="12" y="116"/>
                    </a:lnTo>
                    <a:lnTo>
                      <a:pt x="0" y="116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18" y="70"/>
                    </a:lnTo>
                    <a:lnTo>
                      <a:pt x="60" y="34"/>
                    </a:lnTo>
                    <a:lnTo>
                      <a:pt x="76" y="34"/>
                    </a:lnTo>
                    <a:lnTo>
                      <a:pt x="32" y="70"/>
                    </a:lnTo>
                    <a:lnTo>
                      <a:pt x="70" y="116"/>
                    </a:lnTo>
                    <a:lnTo>
                      <a:pt x="54" y="1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0"/>
              <p:cNvSpPr>
                <a:spLocks/>
              </p:cNvSpPr>
              <p:nvPr/>
            </p:nvSpPr>
            <p:spPr bwMode="auto">
              <a:xfrm>
                <a:off x="8672612" y="855866"/>
                <a:ext cx="14191" cy="23222"/>
              </a:xfrm>
              <a:custGeom>
                <a:avLst/>
                <a:gdLst/>
                <a:ahLst/>
                <a:cxnLst>
                  <a:cxn ang="0">
                    <a:pos x="8" y="36"/>
                  </a:cxn>
                  <a:cxn ang="0">
                    <a:pos x="0" y="36"/>
                  </a:cxn>
                  <a:cxn ang="0">
                    <a:pos x="6" y="0"/>
                  </a:cxn>
                  <a:cxn ang="0">
                    <a:pos x="22" y="0"/>
                  </a:cxn>
                  <a:cxn ang="0">
                    <a:pos x="8" y="36"/>
                  </a:cxn>
                </a:cxnLst>
                <a:rect l="0" t="0" r="r" b="b"/>
                <a:pathLst>
                  <a:path w="22" h="36">
                    <a:moveTo>
                      <a:pt x="8" y="36"/>
                    </a:moveTo>
                    <a:lnTo>
                      <a:pt x="0" y="3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1"/>
              <p:cNvSpPr>
                <a:spLocks/>
              </p:cNvSpPr>
              <p:nvPr/>
            </p:nvSpPr>
            <p:spPr bwMode="auto">
              <a:xfrm>
                <a:off x="8691963" y="872638"/>
                <a:ext cx="42574" cy="55475"/>
              </a:xfrm>
              <a:custGeom>
                <a:avLst/>
                <a:gdLst/>
                <a:ahLst/>
                <a:cxnLst>
                  <a:cxn ang="0">
                    <a:pos x="64" y="60"/>
                  </a:cxn>
                  <a:cxn ang="0">
                    <a:pos x="54" y="78"/>
                  </a:cxn>
                  <a:cxn ang="0">
                    <a:pos x="48" y="82"/>
                  </a:cxn>
                  <a:cxn ang="0">
                    <a:pos x="26" y="86"/>
                  </a:cxn>
                  <a:cxn ang="0">
                    <a:pos x="12" y="84"/>
                  </a:cxn>
                  <a:cxn ang="0">
                    <a:pos x="0" y="82"/>
                  </a:cxn>
                  <a:cxn ang="0">
                    <a:pos x="2" y="74"/>
                  </a:cxn>
                  <a:cxn ang="0">
                    <a:pos x="12" y="76"/>
                  </a:cxn>
                  <a:cxn ang="0">
                    <a:pos x="24" y="76"/>
                  </a:cxn>
                  <a:cxn ang="0">
                    <a:pos x="34" y="76"/>
                  </a:cxn>
                  <a:cxn ang="0">
                    <a:pos x="42" y="74"/>
                  </a:cxn>
                  <a:cxn ang="0">
                    <a:pos x="48" y="70"/>
                  </a:cxn>
                  <a:cxn ang="0">
                    <a:pos x="52" y="62"/>
                  </a:cxn>
                  <a:cxn ang="0">
                    <a:pos x="52" y="58"/>
                  </a:cxn>
                  <a:cxn ang="0">
                    <a:pos x="50" y="54"/>
                  </a:cxn>
                  <a:cxn ang="0">
                    <a:pos x="44" y="50"/>
                  </a:cxn>
                  <a:cxn ang="0">
                    <a:pos x="36" y="48"/>
                  </a:cxn>
                  <a:cxn ang="0">
                    <a:pos x="28" y="46"/>
                  </a:cxn>
                  <a:cxn ang="0">
                    <a:pos x="20" y="44"/>
                  </a:cxn>
                  <a:cxn ang="0">
                    <a:pos x="12" y="40"/>
                  </a:cxn>
                  <a:cxn ang="0">
                    <a:pos x="8" y="34"/>
                  </a:cxn>
                  <a:cxn ang="0">
                    <a:pos x="8" y="24"/>
                  </a:cxn>
                  <a:cxn ang="0">
                    <a:pos x="12" y="12"/>
                  </a:cxn>
                  <a:cxn ang="0">
                    <a:pos x="20" y="6"/>
                  </a:cxn>
                  <a:cxn ang="0">
                    <a:pos x="30" y="2"/>
                  </a:cxn>
                  <a:cxn ang="0">
                    <a:pos x="42" y="0"/>
                  </a:cxn>
                  <a:cxn ang="0">
                    <a:pos x="56" y="2"/>
                  </a:cxn>
                  <a:cxn ang="0">
                    <a:pos x="66" y="2"/>
                  </a:cxn>
                  <a:cxn ang="0">
                    <a:pos x="64" y="12"/>
                  </a:cxn>
                  <a:cxn ang="0">
                    <a:pos x="56" y="10"/>
                  </a:cxn>
                  <a:cxn ang="0">
                    <a:pos x="44" y="10"/>
                  </a:cxn>
                  <a:cxn ang="0">
                    <a:pos x="36" y="10"/>
                  </a:cxn>
                  <a:cxn ang="0">
                    <a:pos x="28" y="12"/>
                  </a:cxn>
                  <a:cxn ang="0">
                    <a:pos x="22" y="16"/>
                  </a:cxn>
                  <a:cxn ang="0">
                    <a:pos x="20" y="22"/>
                  </a:cxn>
                  <a:cxn ang="0">
                    <a:pos x="20" y="26"/>
                  </a:cxn>
                  <a:cxn ang="0">
                    <a:pos x="20" y="28"/>
                  </a:cxn>
                  <a:cxn ang="0">
                    <a:pos x="26" y="32"/>
                  </a:cxn>
                  <a:cxn ang="0">
                    <a:pos x="32" y="36"/>
                  </a:cxn>
                  <a:cxn ang="0">
                    <a:pos x="38" y="36"/>
                  </a:cxn>
                  <a:cxn ang="0">
                    <a:pos x="48" y="38"/>
                  </a:cxn>
                  <a:cxn ang="0">
                    <a:pos x="56" y="42"/>
                  </a:cxn>
                  <a:cxn ang="0">
                    <a:pos x="62" y="50"/>
                  </a:cxn>
                  <a:cxn ang="0">
                    <a:pos x="64" y="60"/>
                  </a:cxn>
                </a:cxnLst>
                <a:rect l="0" t="0" r="r" b="b"/>
                <a:pathLst>
                  <a:path w="66" h="86">
                    <a:moveTo>
                      <a:pt x="64" y="60"/>
                    </a:moveTo>
                    <a:lnTo>
                      <a:pt x="64" y="60"/>
                    </a:lnTo>
                    <a:lnTo>
                      <a:pt x="60" y="70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48" y="82"/>
                    </a:lnTo>
                    <a:lnTo>
                      <a:pt x="42" y="84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0" y="66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58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66" y="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4" y="54"/>
                    </a:lnTo>
                    <a:lnTo>
                      <a:pt x="64" y="60"/>
                    </a:lnTo>
                    <a:lnTo>
                      <a:pt x="64" y="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2"/>
              <p:cNvSpPr>
                <a:spLocks/>
              </p:cNvSpPr>
              <p:nvPr/>
            </p:nvSpPr>
            <p:spPr bwMode="auto">
              <a:xfrm>
                <a:off x="8778401" y="857157"/>
                <a:ext cx="50315" cy="69666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4" y="0"/>
                  </a:cxn>
                  <a:cxn ang="0">
                    <a:pos x="78" y="0"/>
                  </a:cxn>
                  <a:cxn ang="0">
                    <a:pos x="76" y="8"/>
                  </a:cxn>
                  <a:cxn ang="0">
                    <a:pos x="24" y="8"/>
                  </a:cxn>
                  <a:cxn ang="0">
                    <a:pos x="20" y="48"/>
                  </a:cxn>
                  <a:cxn ang="0">
                    <a:pos x="60" y="48"/>
                  </a:cxn>
                  <a:cxn ang="0">
                    <a:pos x="58" y="56"/>
                  </a:cxn>
                  <a:cxn ang="0">
                    <a:pos x="20" y="56"/>
                  </a:cxn>
                  <a:cxn ang="0">
                    <a:pos x="14" y="98"/>
                  </a:cxn>
                  <a:cxn ang="0">
                    <a:pos x="66" y="98"/>
                  </a:cxn>
                  <a:cxn ang="0">
                    <a:pos x="66" y="108"/>
                  </a:cxn>
                  <a:cxn ang="0">
                    <a:pos x="0" y="108"/>
                  </a:cxn>
                </a:cxnLst>
                <a:rect l="0" t="0" r="r" b="b"/>
                <a:pathLst>
                  <a:path w="78" h="108">
                    <a:moveTo>
                      <a:pt x="0" y="108"/>
                    </a:moveTo>
                    <a:lnTo>
                      <a:pt x="14" y="0"/>
                    </a:lnTo>
                    <a:lnTo>
                      <a:pt x="78" y="0"/>
                    </a:lnTo>
                    <a:lnTo>
                      <a:pt x="76" y="8"/>
                    </a:lnTo>
                    <a:lnTo>
                      <a:pt x="24" y="8"/>
                    </a:lnTo>
                    <a:lnTo>
                      <a:pt x="20" y="48"/>
                    </a:lnTo>
                    <a:lnTo>
                      <a:pt x="60" y="48"/>
                    </a:lnTo>
                    <a:lnTo>
                      <a:pt x="58" y="56"/>
                    </a:lnTo>
                    <a:lnTo>
                      <a:pt x="20" y="56"/>
                    </a:lnTo>
                    <a:lnTo>
                      <a:pt x="14" y="98"/>
                    </a:lnTo>
                    <a:lnTo>
                      <a:pt x="66" y="98"/>
                    </a:lnTo>
                    <a:lnTo>
                      <a:pt x="66" y="10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3"/>
              <p:cNvSpPr>
                <a:spLocks noEditPoints="1"/>
              </p:cNvSpPr>
              <p:nvPr/>
            </p:nvSpPr>
            <p:spPr bwMode="auto">
              <a:xfrm>
                <a:off x="8831296" y="851993"/>
                <a:ext cx="51605" cy="76117"/>
              </a:xfrm>
              <a:custGeom>
                <a:avLst/>
                <a:gdLst/>
                <a:ahLst/>
                <a:cxnLst>
                  <a:cxn ang="0">
                    <a:pos x="66" y="114"/>
                  </a:cxn>
                  <a:cxn ang="0">
                    <a:pos x="60" y="116"/>
                  </a:cxn>
                  <a:cxn ang="0">
                    <a:pos x="54" y="116"/>
                  </a:cxn>
                  <a:cxn ang="0">
                    <a:pos x="46" y="118"/>
                  </a:cxn>
                  <a:cxn ang="0">
                    <a:pos x="38" y="118"/>
                  </a:cxn>
                  <a:cxn ang="0">
                    <a:pos x="22" y="114"/>
                  </a:cxn>
                  <a:cxn ang="0">
                    <a:pos x="14" y="112"/>
                  </a:cxn>
                  <a:cxn ang="0">
                    <a:pos x="8" y="106"/>
                  </a:cxn>
                  <a:cxn ang="0">
                    <a:pos x="2" y="94"/>
                  </a:cxn>
                  <a:cxn ang="0">
                    <a:pos x="0" y="86"/>
                  </a:cxn>
                  <a:cxn ang="0">
                    <a:pos x="0" y="76"/>
                  </a:cxn>
                  <a:cxn ang="0">
                    <a:pos x="4" y="58"/>
                  </a:cxn>
                  <a:cxn ang="0">
                    <a:pos x="10" y="50"/>
                  </a:cxn>
                  <a:cxn ang="0">
                    <a:pos x="14" y="44"/>
                  </a:cxn>
                  <a:cxn ang="0">
                    <a:pos x="28" y="36"/>
                  </a:cxn>
                  <a:cxn ang="0">
                    <a:pos x="36" y="34"/>
                  </a:cxn>
                  <a:cxn ang="0">
                    <a:pos x="44" y="32"/>
                  </a:cxn>
                  <a:cxn ang="0">
                    <a:pos x="52" y="34"/>
                  </a:cxn>
                  <a:cxn ang="0">
                    <a:pos x="68" y="0"/>
                  </a:cxn>
                  <a:cxn ang="0">
                    <a:pos x="80" y="0"/>
                  </a:cxn>
                  <a:cxn ang="0">
                    <a:pos x="78" y="16"/>
                  </a:cxn>
                  <a:cxn ang="0">
                    <a:pos x="76" y="38"/>
                  </a:cxn>
                  <a:cxn ang="0">
                    <a:pos x="72" y="62"/>
                  </a:cxn>
                  <a:cxn ang="0">
                    <a:pos x="70" y="84"/>
                  </a:cxn>
                  <a:cxn ang="0">
                    <a:pos x="68" y="102"/>
                  </a:cxn>
                  <a:cxn ang="0">
                    <a:pos x="66" y="114"/>
                  </a:cxn>
                  <a:cxn ang="0">
                    <a:pos x="64" y="44"/>
                  </a:cxn>
                  <a:cxn ang="0">
                    <a:pos x="54" y="42"/>
                  </a:cxn>
                  <a:cxn ang="0">
                    <a:pos x="48" y="42"/>
                  </a:cxn>
                  <a:cxn ang="0">
                    <a:pos x="28" y="46"/>
                  </a:cxn>
                  <a:cxn ang="0">
                    <a:pos x="24" y="50"/>
                  </a:cxn>
                  <a:cxn ang="0">
                    <a:pos x="16" y="60"/>
                  </a:cxn>
                  <a:cxn ang="0">
                    <a:pos x="14" y="76"/>
                  </a:cxn>
                  <a:cxn ang="0">
                    <a:pos x="14" y="88"/>
                  </a:cxn>
                  <a:cxn ang="0">
                    <a:pos x="18" y="100"/>
                  </a:cxn>
                  <a:cxn ang="0">
                    <a:pos x="22" y="104"/>
                  </a:cxn>
                  <a:cxn ang="0">
                    <a:pos x="28" y="106"/>
                  </a:cxn>
                  <a:cxn ang="0">
                    <a:pos x="40" y="108"/>
                  </a:cxn>
                  <a:cxn ang="0">
                    <a:pos x="46" y="108"/>
                  </a:cxn>
                  <a:cxn ang="0">
                    <a:pos x="56" y="108"/>
                  </a:cxn>
                </a:cxnLst>
                <a:rect l="0" t="0" r="r" b="b"/>
                <a:pathLst>
                  <a:path w="80" h="118">
                    <a:moveTo>
                      <a:pt x="66" y="114"/>
                    </a:moveTo>
                    <a:lnTo>
                      <a:pt x="66" y="114"/>
                    </a:lnTo>
                    <a:lnTo>
                      <a:pt x="60" y="116"/>
                    </a:lnTo>
                    <a:lnTo>
                      <a:pt x="60" y="116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46" y="118"/>
                    </a:lnTo>
                    <a:lnTo>
                      <a:pt x="46" y="118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0" y="116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14" y="112"/>
                    </a:lnTo>
                    <a:lnTo>
                      <a:pt x="8" y="106"/>
                    </a:lnTo>
                    <a:lnTo>
                      <a:pt x="8" y="106"/>
                    </a:lnTo>
                    <a:lnTo>
                      <a:pt x="4" y="100"/>
                    </a:lnTo>
                    <a:lnTo>
                      <a:pt x="2" y="94"/>
                    </a:lnTo>
                    <a:lnTo>
                      <a:pt x="2" y="94"/>
                    </a:lnTo>
                    <a:lnTo>
                      <a:pt x="0" y="8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66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10" y="50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20" y="40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52" y="34"/>
                    </a:lnTo>
                    <a:lnTo>
                      <a:pt x="52" y="34"/>
                    </a:lnTo>
                    <a:lnTo>
                      <a:pt x="64" y="34"/>
                    </a:lnTo>
                    <a:lnTo>
                      <a:pt x="68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2" y="62"/>
                    </a:lnTo>
                    <a:lnTo>
                      <a:pt x="72" y="62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68" y="102"/>
                    </a:lnTo>
                    <a:lnTo>
                      <a:pt x="68" y="102"/>
                    </a:lnTo>
                    <a:lnTo>
                      <a:pt x="66" y="114"/>
                    </a:lnTo>
                    <a:lnTo>
                      <a:pt x="66" y="114"/>
                    </a:lnTo>
                    <a:close/>
                    <a:moveTo>
                      <a:pt x="64" y="44"/>
                    </a:moveTo>
                    <a:lnTo>
                      <a:pt x="64" y="44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34" y="44"/>
                    </a:lnTo>
                    <a:lnTo>
                      <a:pt x="28" y="46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0" y="54"/>
                    </a:lnTo>
                    <a:lnTo>
                      <a:pt x="16" y="60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94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22" y="104"/>
                    </a:lnTo>
                    <a:lnTo>
                      <a:pt x="28" y="106"/>
                    </a:lnTo>
                    <a:lnTo>
                      <a:pt x="28" y="106"/>
                    </a:lnTo>
                    <a:lnTo>
                      <a:pt x="32" y="108"/>
                    </a:lnTo>
                    <a:lnTo>
                      <a:pt x="40" y="108"/>
                    </a:lnTo>
                    <a:lnTo>
                      <a:pt x="40" y="108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8"/>
                    </a:lnTo>
                    <a:lnTo>
                      <a:pt x="64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84"/>
              <p:cNvSpPr>
                <a:spLocks noEditPoints="1"/>
              </p:cNvSpPr>
              <p:nvPr/>
            </p:nvSpPr>
            <p:spPr bwMode="auto">
              <a:xfrm>
                <a:off x="8889351" y="872641"/>
                <a:ext cx="55475" cy="76117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70" y="16"/>
                  </a:cxn>
                  <a:cxn ang="0">
                    <a:pos x="72" y="28"/>
                  </a:cxn>
                  <a:cxn ang="0">
                    <a:pos x="68" y="40"/>
                  </a:cxn>
                  <a:cxn ang="0">
                    <a:pos x="60" y="50"/>
                  </a:cxn>
                  <a:cxn ang="0">
                    <a:pos x="48" y="54"/>
                  </a:cxn>
                  <a:cxn ang="0">
                    <a:pos x="30" y="56"/>
                  </a:cxn>
                  <a:cxn ang="0">
                    <a:pos x="26" y="56"/>
                  </a:cxn>
                  <a:cxn ang="0">
                    <a:pos x="16" y="64"/>
                  </a:cxn>
                  <a:cxn ang="0">
                    <a:pos x="16" y="70"/>
                  </a:cxn>
                  <a:cxn ang="0">
                    <a:pos x="26" y="74"/>
                  </a:cxn>
                  <a:cxn ang="0">
                    <a:pos x="36" y="76"/>
                  </a:cxn>
                  <a:cxn ang="0">
                    <a:pos x="54" y="76"/>
                  </a:cxn>
                  <a:cxn ang="0">
                    <a:pos x="64" y="78"/>
                  </a:cxn>
                  <a:cxn ang="0">
                    <a:pos x="72" y="82"/>
                  </a:cxn>
                  <a:cxn ang="0">
                    <a:pos x="74" y="92"/>
                  </a:cxn>
                  <a:cxn ang="0">
                    <a:pos x="68" y="106"/>
                  </a:cxn>
                  <a:cxn ang="0">
                    <a:pos x="56" y="114"/>
                  </a:cxn>
                  <a:cxn ang="0">
                    <a:pos x="30" y="118"/>
                  </a:cxn>
                  <a:cxn ang="0">
                    <a:pos x="14" y="118"/>
                  </a:cxn>
                  <a:cxn ang="0">
                    <a:pos x="2" y="106"/>
                  </a:cxn>
                  <a:cxn ang="0">
                    <a:pos x="28" y="110"/>
                  </a:cxn>
                  <a:cxn ang="0">
                    <a:pos x="36" y="110"/>
                  </a:cxn>
                  <a:cxn ang="0">
                    <a:pos x="56" y="102"/>
                  </a:cxn>
                  <a:cxn ang="0">
                    <a:pos x="60" y="96"/>
                  </a:cxn>
                  <a:cxn ang="0">
                    <a:pos x="58" y="90"/>
                  </a:cxn>
                  <a:cxn ang="0">
                    <a:pos x="48" y="86"/>
                  </a:cxn>
                  <a:cxn ang="0">
                    <a:pos x="40" y="86"/>
                  </a:cxn>
                  <a:cxn ang="0">
                    <a:pos x="28" y="86"/>
                  </a:cxn>
                  <a:cxn ang="0">
                    <a:pos x="20" y="86"/>
                  </a:cxn>
                  <a:cxn ang="0">
                    <a:pos x="4" y="80"/>
                  </a:cxn>
                  <a:cxn ang="0">
                    <a:pos x="2" y="70"/>
                  </a:cxn>
                  <a:cxn ang="0">
                    <a:pos x="8" y="60"/>
                  </a:cxn>
                  <a:cxn ang="0">
                    <a:pos x="18" y="52"/>
                  </a:cxn>
                  <a:cxn ang="0">
                    <a:pos x="8" y="42"/>
                  </a:cxn>
                  <a:cxn ang="0">
                    <a:pos x="4" y="28"/>
                  </a:cxn>
                  <a:cxn ang="0">
                    <a:pos x="10" y="16"/>
                  </a:cxn>
                  <a:cxn ang="0">
                    <a:pos x="18" y="8"/>
                  </a:cxn>
                  <a:cxn ang="0">
                    <a:pos x="42" y="0"/>
                  </a:cxn>
                  <a:cxn ang="0">
                    <a:pos x="48" y="2"/>
                  </a:cxn>
                  <a:cxn ang="0">
                    <a:pos x="86" y="10"/>
                  </a:cxn>
                  <a:cxn ang="0">
                    <a:pos x="74" y="8"/>
                  </a:cxn>
                  <a:cxn ang="0">
                    <a:pos x="60" y="20"/>
                  </a:cxn>
                  <a:cxn ang="0">
                    <a:pos x="50" y="10"/>
                  </a:cxn>
                  <a:cxn ang="0">
                    <a:pos x="34" y="10"/>
                  </a:cxn>
                  <a:cxn ang="0">
                    <a:pos x="22" y="20"/>
                  </a:cxn>
                  <a:cxn ang="0">
                    <a:pos x="20" y="36"/>
                  </a:cxn>
                  <a:cxn ang="0">
                    <a:pos x="28" y="46"/>
                  </a:cxn>
                  <a:cxn ang="0">
                    <a:pos x="46" y="46"/>
                  </a:cxn>
                  <a:cxn ang="0">
                    <a:pos x="60" y="28"/>
                  </a:cxn>
                </a:cxnLst>
                <a:rect l="0" t="0" r="r" b="b"/>
                <a:pathLst>
                  <a:path w="86" h="118">
                    <a:moveTo>
                      <a:pt x="74" y="8"/>
                    </a:moveTo>
                    <a:lnTo>
                      <a:pt x="74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8" y="12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72" y="22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0" y="36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4" y="46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16" y="64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70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8" y="80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4" y="86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72" y="100"/>
                    </a:lnTo>
                    <a:lnTo>
                      <a:pt x="68" y="106"/>
                    </a:lnTo>
                    <a:lnTo>
                      <a:pt x="68" y="106"/>
                    </a:lnTo>
                    <a:lnTo>
                      <a:pt x="62" y="110"/>
                    </a:lnTo>
                    <a:lnTo>
                      <a:pt x="56" y="114"/>
                    </a:lnTo>
                    <a:lnTo>
                      <a:pt x="56" y="114"/>
                    </a:lnTo>
                    <a:lnTo>
                      <a:pt x="42" y="116"/>
                    </a:lnTo>
                    <a:lnTo>
                      <a:pt x="42" y="11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0" y="116"/>
                    </a:lnTo>
                    <a:lnTo>
                      <a:pt x="2" y="106"/>
                    </a:lnTo>
                    <a:lnTo>
                      <a:pt x="2" y="106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2"/>
                    </a:lnTo>
                    <a:lnTo>
                      <a:pt x="56" y="102"/>
                    </a:lnTo>
                    <a:lnTo>
                      <a:pt x="58" y="100"/>
                    </a:lnTo>
                    <a:lnTo>
                      <a:pt x="60" y="96"/>
                    </a:lnTo>
                    <a:lnTo>
                      <a:pt x="60" y="96"/>
                    </a:lnTo>
                    <a:lnTo>
                      <a:pt x="58" y="90"/>
                    </a:lnTo>
                    <a:lnTo>
                      <a:pt x="58" y="90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48" y="86"/>
                    </a:lnTo>
                    <a:lnTo>
                      <a:pt x="48" y="86"/>
                    </a:lnTo>
                    <a:lnTo>
                      <a:pt x="40" y="86"/>
                    </a:lnTo>
                    <a:lnTo>
                      <a:pt x="40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2" y="76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6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12" y="48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4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4" y="2"/>
                    </a:lnTo>
                    <a:lnTo>
                      <a:pt x="86" y="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74" y="8"/>
                    </a:lnTo>
                    <a:lnTo>
                      <a:pt x="74" y="8"/>
                    </a:lnTo>
                    <a:close/>
                    <a:moveTo>
                      <a:pt x="60" y="28"/>
                    </a:moveTo>
                    <a:lnTo>
                      <a:pt x="60" y="28"/>
                    </a:lnTo>
                    <a:lnTo>
                      <a:pt x="60" y="20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0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2" y="20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36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6" y="46"/>
                    </a:lnTo>
                    <a:lnTo>
                      <a:pt x="52" y="42"/>
                    </a:lnTo>
                    <a:lnTo>
                      <a:pt x="58" y="36"/>
                    </a:lnTo>
                    <a:lnTo>
                      <a:pt x="60" y="28"/>
                    </a:lnTo>
                    <a:lnTo>
                      <a:pt x="60" y="2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5"/>
              <p:cNvSpPr>
                <a:spLocks noEditPoints="1"/>
              </p:cNvSpPr>
              <p:nvPr/>
            </p:nvSpPr>
            <p:spPr bwMode="auto">
              <a:xfrm>
                <a:off x="8948699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2" y="46"/>
                  </a:cxn>
                  <a:cxn ang="0">
                    <a:pos x="16" y="64"/>
                  </a:cxn>
                  <a:cxn ang="0">
                    <a:pos x="18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4" y="76"/>
                  </a:cxn>
                  <a:cxn ang="0">
                    <a:pos x="64" y="74"/>
                  </a:cxn>
                  <a:cxn ang="0">
                    <a:pos x="64" y="82"/>
                  </a:cxn>
                  <a:cxn ang="0">
                    <a:pos x="50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52" y="2"/>
                  </a:cxn>
                  <a:cxn ang="0">
                    <a:pos x="58" y="4"/>
                  </a:cxn>
                  <a:cxn ang="0">
                    <a:pos x="70" y="12"/>
                  </a:cxn>
                  <a:cxn ang="0">
                    <a:pos x="72" y="18"/>
                  </a:cxn>
                  <a:cxn ang="0">
                    <a:pos x="74" y="26"/>
                  </a:cxn>
                  <a:cxn ang="0">
                    <a:pos x="74" y="44"/>
                  </a:cxn>
                  <a:cxn ang="0">
                    <a:pos x="12" y="46"/>
                  </a:cxn>
                  <a:cxn ang="0">
                    <a:pos x="62" y="26"/>
                  </a:cxn>
                  <a:cxn ang="0">
                    <a:pos x="58" y="18"/>
                  </a:cxn>
                  <a:cxn ang="0">
                    <a:pos x="52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2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2" y="46"/>
                    </a:moveTo>
                    <a:lnTo>
                      <a:pt x="12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8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8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8" y="84"/>
                    </a:lnTo>
                    <a:lnTo>
                      <a:pt x="20" y="82"/>
                    </a:lnTo>
                    <a:lnTo>
                      <a:pt x="12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0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2" y="2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4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2" y="18"/>
                    </a:lnTo>
                    <a:lnTo>
                      <a:pt x="74" y="26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4" y="44"/>
                    </a:lnTo>
                    <a:lnTo>
                      <a:pt x="74" y="46"/>
                    </a:lnTo>
                    <a:lnTo>
                      <a:pt x="12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56" y="14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0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18" y="26"/>
                    </a:lnTo>
                    <a:lnTo>
                      <a:pt x="14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 userDrawn="1"/>
        </p:nvSpPr>
        <p:spPr bwMode="auto">
          <a:xfrm>
            <a:off x="1229719" y="1322124"/>
            <a:ext cx="3067050" cy="1687513"/>
          </a:xfrm>
          <a:custGeom>
            <a:avLst/>
            <a:gdLst/>
            <a:ahLst/>
            <a:cxnLst>
              <a:cxn ang="0">
                <a:pos x="1932" y="200"/>
              </a:cxn>
              <a:cxn ang="0">
                <a:pos x="1929" y="170"/>
              </a:cxn>
              <a:cxn ang="0">
                <a:pos x="1920" y="142"/>
              </a:cxn>
              <a:cxn ang="0">
                <a:pos x="1906" y="117"/>
              </a:cxn>
              <a:cxn ang="0">
                <a:pos x="1888" y="95"/>
              </a:cxn>
              <a:cxn ang="0">
                <a:pos x="1865" y="75"/>
              </a:cxn>
              <a:cxn ang="0">
                <a:pos x="1841" y="61"/>
              </a:cxn>
              <a:cxn ang="0">
                <a:pos x="1813" y="52"/>
              </a:cxn>
              <a:cxn ang="0">
                <a:pos x="1783" y="47"/>
              </a:cxn>
              <a:cxn ang="0">
                <a:pos x="147" y="0"/>
              </a:cxn>
              <a:cxn ang="0">
                <a:pos x="117" y="2"/>
              </a:cxn>
              <a:cxn ang="0">
                <a:pos x="91" y="9"/>
              </a:cxn>
              <a:cxn ang="0">
                <a:pos x="65" y="23"/>
              </a:cxn>
              <a:cxn ang="0">
                <a:pos x="44" y="40"/>
              </a:cxn>
              <a:cxn ang="0">
                <a:pos x="26" y="61"/>
              </a:cxn>
              <a:cxn ang="0">
                <a:pos x="12" y="86"/>
              </a:cxn>
              <a:cxn ang="0">
                <a:pos x="3" y="114"/>
              </a:cxn>
              <a:cxn ang="0">
                <a:pos x="0" y="144"/>
              </a:cxn>
              <a:cxn ang="0">
                <a:pos x="0" y="928"/>
              </a:cxn>
              <a:cxn ang="0">
                <a:pos x="3" y="958"/>
              </a:cxn>
              <a:cxn ang="0">
                <a:pos x="12" y="984"/>
              </a:cxn>
              <a:cxn ang="0">
                <a:pos x="24" y="1009"/>
              </a:cxn>
              <a:cxn ang="0">
                <a:pos x="44" y="1028"/>
              </a:cxn>
              <a:cxn ang="0">
                <a:pos x="65" y="1046"/>
              </a:cxn>
              <a:cxn ang="0">
                <a:pos x="89" y="1056"/>
              </a:cxn>
              <a:cxn ang="0">
                <a:pos x="117" y="1063"/>
              </a:cxn>
              <a:cxn ang="0">
                <a:pos x="147" y="1063"/>
              </a:cxn>
              <a:cxn ang="0">
                <a:pos x="1785" y="926"/>
              </a:cxn>
              <a:cxn ang="0">
                <a:pos x="1813" y="921"/>
              </a:cxn>
              <a:cxn ang="0">
                <a:pos x="1841" y="909"/>
              </a:cxn>
              <a:cxn ang="0">
                <a:pos x="1865" y="893"/>
              </a:cxn>
              <a:cxn ang="0">
                <a:pos x="1888" y="874"/>
              </a:cxn>
              <a:cxn ang="0">
                <a:pos x="1906" y="851"/>
              </a:cxn>
              <a:cxn ang="0">
                <a:pos x="1920" y="825"/>
              </a:cxn>
              <a:cxn ang="0">
                <a:pos x="1929" y="795"/>
              </a:cxn>
              <a:cxn ang="0">
                <a:pos x="1932" y="765"/>
              </a:cxn>
            </a:cxnLst>
            <a:rect l="0" t="0" r="r" b="b"/>
            <a:pathLst>
              <a:path w="1932" h="1063">
                <a:moveTo>
                  <a:pt x="1932" y="200"/>
                </a:moveTo>
                <a:lnTo>
                  <a:pt x="1932" y="200"/>
                </a:lnTo>
                <a:lnTo>
                  <a:pt x="1930" y="186"/>
                </a:lnTo>
                <a:lnTo>
                  <a:pt x="1929" y="170"/>
                </a:lnTo>
                <a:lnTo>
                  <a:pt x="1925" y="156"/>
                </a:lnTo>
                <a:lnTo>
                  <a:pt x="1920" y="142"/>
                </a:lnTo>
                <a:lnTo>
                  <a:pt x="1913" y="130"/>
                </a:lnTo>
                <a:lnTo>
                  <a:pt x="1906" y="117"/>
                </a:lnTo>
                <a:lnTo>
                  <a:pt x="1897" y="105"/>
                </a:lnTo>
                <a:lnTo>
                  <a:pt x="1888" y="95"/>
                </a:lnTo>
                <a:lnTo>
                  <a:pt x="1878" y="84"/>
                </a:lnTo>
                <a:lnTo>
                  <a:pt x="1865" y="75"/>
                </a:lnTo>
                <a:lnTo>
                  <a:pt x="1853" y="68"/>
                </a:lnTo>
                <a:lnTo>
                  <a:pt x="1841" y="61"/>
                </a:lnTo>
                <a:lnTo>
                  <a:pt x="1827" y="56"/>
                </a:lnTo>
                <a:lnTo>
                  <a:pt x="1813" y="52"/>
                </a:lnTo>
                <a:lnTo>
                  <a:pt x="1799" y="49"/>
                </a:lnTo>
                <a:lnTo>
                  <a:pt x="1783" y="47"/>
                </a:lnTo>
                <a:lnTo>
                  <a:pt x="147" y="0"/>
                </a:lnTo>
                <a:lnTo>
                  <a:pt x="147" y="0"/>
                </a:lnTo>
                <a:lnTo>
                  <a:pt x="133" y="0"/>
                </a:lnTo>
                <a:lnTo>
                  <a:pt x="117" y="2"/>
                </a:lnTo>
                <a:lnTo>
                  <a:pt x="103" y="5"/>
                </a:lnTo>
                <a:lnTo>
                  <a:pt x="91" y="9"/>
                </a:lnTo>
                <a:lnTo>
                  <a:pt x="77" y="16"/>
                </a:lnTo>
                <a:lnTo>
                  <a:pt x="65" y="23"/>
                </a:lnTo>
                <a:lnTo>
                  <a:pt x="54" y="31"/>
                </a:lnTo>
                <a:lnTo>
                  <a:pt x="44" y="40"/>
                </a:lnTo>
                <a:lnTo>
                  <a:pt x="33" y="51"/>
                </a:lnTo>
                <a:lnTo>
                  <a:pt x="26" y="61"/>
                </a:lnTo>
                <a:lnTo>
                  <a:pt x="17" y="73"/>
                </a:lnTo>
                <a:lnTo>
                  <a:pt x="12" y="86"/>
                </a:lnTo>
                <a:lnTo>
                  <a:pt x="7" y="100"/>
                </a:lnTo>
                <a:lnTo>
                  <a:pt x="3" y="114"/>
                </a:lnTo>
                <a:lnTo>
                  <a:pt x="0" y="128"/>
                </a:lnTo>
                <a:lnTo>
                  <a:pt x="0" y="144"/>
                </a:lnTo>
                <a:lnTo>
                  <a:pt x="0" y="928"/>
                </a:lnTo>
                <a:lnTo>
                  <a:pt x="0" y="928"/>
                </a:lnTo>
                <a:lnTo>
                  <a:pt x="0" y="942"/>
                </a:lnTo>
                <a:lnTo>
                  <a:pt x="3" y="958"/>
                </a:lnTo>
                <a:lnTo>
                  <a:pt x="7" y="972"/>
                </a:lnTo>
                <a:lnTo>
                  <a:pt x="12" y="984"/>
                </a:lnTo>
                <a:lnTo>
                  <a:pt x="17" y="997"/>
                </a:lnTo>
                <a:lnTo>
                  <a:pt x="24" y="1009"/>
                </a:lnTo>
                <a:lnTo>
                  <a:pt x="33" y="1019"/>
                </a:lnTo>
                <a:lnTo>
                  <a:pt x="44" y="1028"/>
                </a:lnTo>
                <a:lnTo>
                  <a:pt x="54" y="1037"/>
                </a:lnTo>
                <a:lnTo>
                  <a:pt x="65" y="1046"/>
                </a:lnTo>
                <a:lnTo>
                  <a:pt x="77" y="1051"/>
                </a:lnTo>
                <a:lnTo>
                  <a:pt x="89" y="1056"/>
                </a:lnTo>
                <a:lnTo>
                  <a:pt x="103" y="1060"/>
                </a:lnTo>
                <a:lnTo>
                  <a:pt x="117" y="1063"/>
                </a:lnTo>
                <a:lnTo>
                  <a:pt x="133" y="1063"/>
                </a:lnTo>
                <a:lnTo>
                  <a:pt x="147" y="1063"/>
                </a:lnTo>
                <a:lnTo>
                  <a:pt x="1785" y="926"/>
                </a:lnTo>
                <a:lnTo>
                  <a:pt x="1785" y="926"/>
                </a:lnTo>
                <a:lnTo>
                  <a:pt x="1799" y="925"/>
                </a:lnTo>
                <a:lnTo>
                  <a:pt x="1813" y="921"/>
                </a:lnTo>
                <a:lnTo>
                  <a:pt x="1827" y="916"/>
                </a:lnTo>
                <a:lnTo>
                  <a:pt x="1841" y="909"/>
                </a:lnTo>
                <a:lnTo>
                  <a:pt x="1853" y="902"/>
                </a:lnTo>
                <a:lnTo>
                  <a:pt x="1865" y="893"/>
                </a:lnTo>
                <a:lnTo>
                  <a:pt x="1878" y="884"/>
                </a:lnTo>
                <a:lnTo>
                  <a:pt x="1888" y="874"/>
                </a:lnTo>
                <a:lnTo>
                  <a:pt x="1897" y="863"/>
                </a:lnTo>
                <a:lnTo>
                  <a:pt x="1906" y="851"/>
                </a:lnTo>
                <a:lnTo>
                  <a:pt x="1913" y="837"/>
                </a:lnTo>
                <a:lnTo>
                  <a:pt x="1920" y="825"/>
                </a:lnTo>
                <a:lnTo>
                  <a:pt x="1925" y="811"/>
                </a:lnTo>
                <a:lnTo>
                  <a:pt x="1929" y="795"/>
                </a:lnTo>
                <a:lnTo>
                  <a:pt x="1930" y="781"/>
                </a:lnTo>
                <a:lnTo>
                  <a:pt x="1932" y="765"/>
                </a:lnTo>
                <a:lnTo>
                  <a:pt x="1932" y="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9" name="Group 78"/>
          <p:cNvGrpSpPr/>
          <p:nvPr userDrawn="1"/>
        </p:nvGrpSpPr>
        <p:grpSpPr>
          <a:xfrm>
            <a:off x="1664694" y="1823965"/>
            <a:ext cx="2182813" cy="558800"/>
            <a:chOff x="1962150" y="2341754"/>
            <a:chExt cx="2182813" cy="558800"/>
          </a:xfrm>
        </p:grpSpPr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2417763" y="2354454"/>
              <a:ext cx="139700" cy="190500"/>
            </a:xfrm>
            <a:custGeom>
              <a:avLst/>
              <a:gdLst/>
              <a:ahLst/>
              <a:cxnLst>
                <a:cxn ang="0">
                  <a:pos x="51" y="11"/>
                </a:cxn>
                <a:cxn ang="0">
                  <a:pos x="51" y="120"/>
                </a:cxn>
                <a:cxn ang="0">
                  <a:pos x="37" y="120"/>
                </a:cxn>
                <a:cxn ang="0">
                  <a:pos x="37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88" y="0"/>
                </a:cxn>
                <a:cxn ang="0">
                  <a:pos x="88" y="11"/>
                </a:cxn>
                <a:cxn ang="0">
                  <a:pos x="51" y="11"/>
                </a:cxn>
              </a:cxnLst>
              <a:rect l="0" t="0" r="r" b="b"/>
              <a:pathLst>
                <a:path w="88" h="120">
                  <a:moveTo>
                    <a:pt x="51" y="11"/>
                  </a:moveTo>
                  <a:lnTo>
                    <a:pt x="51" y="120"/>
                  </a:lnTo>
                  <a:lnTo>
                    <a:pt x="37" y="120"/>
                  </a:lnTo>
                  <a:lnTo>
                    <a:pt x="37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1"/>
                  </a:lnTo>
                  <a:lnTo>
                    <a:pt x="51" y="11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2579688" y="2341754"/>
              <a:ext cx="117475" cy="203200"/>
            </a:xfrm>
            <a:custGeom>
              <a:avLst/>
              <a:gdLst/>
              <a:ahLst/>
              <a:cxnLst>
                <a:cxn ang="0">
                  <a:pos x="74" y="128"/>
                </a:cxn>
                <a:cxn ang="0">
                  <a:pos x="62" y="128"/>
                </a:cxn>
                <a:cxn ang="0">
                  <a:pos x="62" y="68"/>
                </a:cxn>
                <a:cxn ang="0">
                  <a:pos x="62" y="68"/>
                </a:cxn>
                <a:cxn ang="0">
                  <a:pos x="62" y="61"/>
                </a:cxn>
                <a:cxn ang="0">
                  <a:pos x="62" y="61"/>
                </a:cxn>
                <a:cxn ang="0">
                  <a:pos x="58" y="54"/>
                </a:cxn>
                <a:cxn ang="0">
                  <a:pos x="58" y="54"/>
                </a:cxn>
                <a:cxn ang="0">
                  <a:pos x="53" y="49"/>
                </a:cxn>
                <a:cxn ang="0">
                  <a:pos x="53" y="49"/>
                </a:cxn>
                <a:cxn ang="0">
                  <a:pos x="49" y="47"/>
                </a:cxn>
                <a:cxn ang="0">
                  <a:pos x="42" y="47"/>
                </a:cxn>
                <a:cxn ang="0">
                  <a:pos x="42" y="47"/>
                </a:cxn>
                <a:cxn ang="0">
                  <a:pos x="35" y="49"/>
                </a:cxn>
                <a:cxn ang="0">
                  <a:pos x="35" y="49"/>
                </a:cxn>
                <a:cxn ang="0">
                  <a:pos x="26" y="51"/>
                </a:cxn>
                <a:cxn ang="0">
                  <a:pos x="26" y="51"/>
                </a:cxn>
                <a:cxn ang="0">
                  <a:pos x="19" y="54"/>
                </a:cxn>
                <a:cxn ang="0">
                  <a:pos x="19" y="54"/>
                </a:cxn>
                <a:cxn ang="0">
                  <a:pos x="12" y="58"/>
                </a:cxn>
                <a:cxn ang="0">
                  <a:pos x="12" y="128"/>
                </a:cxn>
                <a:cxn ang="0">
                  <a:pos x="0" y="128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47"/>
                </a:cxn>
                <a:cxn ang="0">
                  <a:pos x="12" y="47"/>
                </a:cxn>
                <a:cxn ang="0">
                  <a:pos x="25" y="42"/>
                </a:cxn>
                <a:cxn ang="0">
                  <a:pos x="25" y="42"/>
                </a:cxn>
                <a:cxn ang="0">
                  <a:pos x="34" y="38"/>
                </a:cxn>
                <a:cxn ang="0">
                  <a:pos x="34" y="38"/>
                </a:cxn>
                <a:cxn ang="0">
                  <a:pos x="41" y="37"/>
                </a:cxn>
                <a:cxn ang="0">
                  <a:pos x="41" y="37"/>
                </a:cxn>
                <a:cxn ang="0">
                  <a:pos x="49" y="37"/>
                </a:cxn>
                <a:cxn ang="0">
                  <a:pos x="49" y="37"/>
                </a:cxn>
                <a:cxn ang="0">
                  <a:pos x="58" y="38"/>
                </a:cxn>
                <a:cxn ang="0">
                  <a:pos x="58" y="38"/>
                </a:cxn>
                <a:cxn ang="0">
                  <a:pos x="67" y="42"/>
                </a:cxn>
                <a:cxn ang="0">
                  <a:pos x="67" y="42"/>
                </a:cxn>
                <a:cxn ang="0">
                  <a:pos x="70" y="45"/>
                </a:cxn>
                <a:cxn ang="0">
                  <a:pos x="72" y="51"/>
                </a:cxn>
                <a:cxn ang="0">
                  <a:pos x="72" y="51"/>
                </a:cxn>
                <a:cxn ang="0">
                  <a:pos x="74" y="58"/>
                </a:cxn>
                <a:cxn ang="0">
                  <a:pos x="74" y="65"/>
                </a:cxn>
                <a:cxn ang="0">
                  <a:pos x="74" y="128"/>
                </a:cxn>
              </a:cxnLst>
              <a:rect l="0" t="0" r="r" b="b"/>
              <a:pathLst>
                <a:path w="74" h="128">
                  <a:moveTo>
                    <a:pt x="74" y="128"/>
                  </a:moveTo>
                  <a:lnTo>
                    <a:pt x="62" y="128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3" y="49"/>
                  </a:lnTo>
                  <a:lnTo>
                    <a:pt x="53" y="49"/>
                  </a:lnTo>
                  <a:lnTo>
                    <a:pt x="49" y="47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2" y="58"/>
                  </a:lnTo>
                  <a:lnTo>
                    <a:pt x="12" y="128"/>
                  </a:lnTo>
                  <a:lnTo>
                    <a:pt x="0" y="12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9" y="37"/>
                  </a:lnTo>
                  <a:lnTo>
                    <a:pt x="49" y="37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67" y="42"/>
                  </a:lnTo>
                  <a:lnTo>
                    <a:pt x="67" y="42"/>
                  </a:lnTo>
                  <a:lnTo>
                    <a:pt x="70" y="45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74" y="58"/>
                  </a:lnTo>
                  <a:lnTo>
                    <a:pt x="74" y="65"/>
                  </a:lnTo>
                  <a:lnTo>
                    <a:pt x="74" y="128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2727325" y="2400491"/>
              <a:ext cx="120650" cy="147638"/>
            </a:xfrm>
            <a:custGeom>
              <a:avLst/>
              <a:gdLst/>
              <a:ahLst/>
              <a:cxnLst>
                <a:cxn ang="0">
                  <a:pos x="56" y="93"/>
                </a:cxn>
                <a:cxn ang="0">
                  <a:pos x="37" y="93"/>
                </a:cxn>
                <a:cxn ang="0">
                  <a:pos x="23" y="91"/>
                </a:cxn>
                <a:cxn ang="0">
                  <a:pos x="11" y="87"/>
                </a:cxn>
                <a:cxn ang="0">
                  <a:pos x="5" y="84"/>
                </a:cxn>
                <a:cxn ang="0">
                  <a:pos x="4" y="79"/>
                </a:cxn>
                <a:cxn ang="0">
                  <a:pos x="0" y="65"/>
                </a:cxn>
                <a:cxn ang="0">
                  <a:pos x="2" y="56"/>
                </a:cxn>
                <a:cxn ang="0">
                  <a:pos x="4" y="49"/>
                </a:cxn>
                <a:cxn ang="0">
                  <a:pos x="16" y="40"/>
                </a:cxn>
                <a:cxn ang="0">
                  <a:pos x="23" y="38"/>
                </a:cxn>
                <a:cxn ang="0">
                  <a:pos x="30" y="38"/>
                </a:cxn>
                <a:cxn ang="0">
                  <a:pos x="46" y="36"/>
                </a:cxn>
                <a:cxn ang="0">
                  <a:pos x="53" y="36"/>
                </a:cxn>
                <a:cxn ang="0">
                  <a:pos x="62" y="38"/>
                </a:cxn>
                <a:cxn ang="0">
                  <a:pos x="62" y="24"/>
                </a:cxn>
                <a:cxn ang="0">
                  <a:pos x="58" y="15"/>
                </a:cxn>
                <a:cxn ang="0">
                  <a:pos x="55" y="12"/>
                </a:cxn>
                <a:cxn ang="0">
                  <a:pos x="49" y="10"/>
                </a:cxn>
                <a:cxn ang="0">
                  <a:pos x="34" y="8"/>
                </a:cxn>
                <a:cxn ang="0">
                  <a:pos x="19" y="10"/>
                </a:cxn>
                <a:cxn ang="0">
                  <a:pos x="7" y="3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53" y="0"/>
                </a:cxn>
                <a:cxn ang="0">
                  <a:pos x="65" y="5"/>
                </a:cxn>
                <a:cxn ang="0">
                  <a:pos x="69" y="8"/>
                </a:cxn>
                <a:cxn ang="0">
                  <a:pos x="72" y="14"/>
                </a:cxn>
                <a:cxn ang="0">
                  <a:pos x="76" y="28"/>
                </a:cxn>
                <a:cxn ang="0">
                  <a:pos x="76" y="91"/>
                </a:cxn>
                <a:cxn ang="0">
                  <a:pos x="56" y="93"/>
                </a:cxn>
                <a:cxn ang="0">
                  <a:pos x="62" y="47"/>
                </a:cxn>
                <a:cxn ang="0">
                  <a:pos x="51" y="47"/>
                </a:cxn>
                <a:cxn ang="0">
                  <a:pos x="46" y="47"/>
                </a:cxn>
                <a:cxn ang="0">
                  <a:pos x="34" y="47"/>
                </a:cxn>
                <a:cxn ang="0">
                  <a:pos x="23" y="49"/>
                </a:cxn>
                <a:cxn ang="0">
                  <a:pos x="16" y="56"/>
                </a:cxn>
                <a:cxn ang="0">
                  <a:pos x="14" y="59"/>
                </a:cxn>
                <a:cxn ang="0">
                  <a:pos x="14" y="65"/>
                </a:cxn>
                <a:cxn ang="0">
                  <a:pos x="16" y="75"/>
                </a:cxn>
                <a:cxn ang="0">
                  <a:pos x="19" y="79"/>
                </a:cxn>
                <a:cxn ang="0">
                  <a:pos x="23" y="80"/>
                </a:cxn>
                <a:cxn ang="0">
                  <a:pos x="34" y="84"/>
                </a:cxn>
                <a:cxn ang="0">
                  <a:pos x="44" y="84"/>
                </a:cxn>
                <a:cxn ang="0">
                  <a:pos x="48" y="84"/>
                </a:cxn>
                <a:cxn ang="0">
                  <a:pos x="51" y="84"/>
                </a:cxn>
                <a:cxn ang="0">
                  <a:pos x="56" y="84"/>
                </a:cxn>
                <a:cxn ang="0">
                  <a:pos x="62" y="47"/>
                </a:cxn>
              </a:cxnLst>
              <a:rect l="0" t="0" r="r" b="b"/>
              <a:pathLst>
                <a:path w="76" h="93">
                  <a:moveTo>
                    <a:pt x="56" y="93"/>
                  </a:moveTo>
                  <a:lnTo>
                    <a:pt x="56" y="93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23" y="91"/>
                  </a:lnTo>
                  <a:lnTo>
                    <a:pt x="23" y="91"/>
                  </a:lnTo>
                  <a:lnTo>
                    <a:pt x="16" y="91"/>
                  </a:lnTo>
                  <a:lnTo>
                    <a:pt x="11" y="87"/>
                  </a:lnTo>
                  <a:lnTo>
                    <a:pt x="11" y="87"/>
                  </a:lnTo>
                  <a:lnTo>
                    <a:pt x="5" y="84"/>
                  </a:lnTo>
                  <a:lnTo>
                    <a:pt x="4" y="79"/>
                  </a:lnTo>
                  <a:lnTo>
                    <a:pt x="4" y="79"/>
                  </a:lnTo>
                  <a:lnTo>
                    <a:pt x="0" y="72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9" y="43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3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60" y="19"/>
                  </a:lnTo>
                  <a:lnTo>
                    <a:pt x="58" y="15"/>
                  </a:lnTo>
                  <a:lnTo>
                    <a:pt x="58" y="15"/>
                  </a:lnTo>
                  <a:lnTo>
                    <a:pt x="55" y="12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7" y="12"/>
                  </a:lnTo>
                  <a:lnTo>
                    <a:pt x="7" y="3"/>
                  </a:lnTo>
                  <a:lnTo>
                    <a:pt x="7" y="3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60" y="1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69" y="8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4" y="19"/>
                  </a:lnTo>
                  <a:lnTo>
                    <a:pt x="76" y="28"/>
                  </a:lnTo>
                  <a:lnTo>
                    <a:pt x="76" y="91"/>
                  </a:lnTo>
                  <a:lnTo>
                    <a:pt x="76" y="91"/>
                  </a:lnTo>
                  <a:lnTo>
                    <a:pt x="56" y="93"/>
                  </a:lnTo>
                  <a:lnTo>
                    <a:pt x="56" y="93"/>
                  </a:lnTo>
                  <a:close/>
                  <a:moveTo>
                    <a:pt x="62" y="47"/>
                  </a:moveTo>
                  <a:lnTo>
                    <a:pt x="62" y="47"/>
                  </a:lnTo>
                  <a:lnTo>
                    <a:pt x="51" y="47"/>
                  </a:lnTo>
                  <a:lnTo>
                    <a:pt x="51" y="47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34" y="47"/>
                  </a:lnTo>
                  <a:lnTo>
                    <a:pt x="34" y="47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19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4" y="59"/>
                  </a:lnTo>
                  <a:lnTo>
                    <a:pt x="14" y="65"/>
                  </a:lnTo>
                  <a:lnTo>
                    <a:pt x="14" y="65"/>
                  </a:lnTo>
                  <a:lnTo>
                    <a:pt x="14" y="72"/>
                  </a:lnTo>
                  <a:lnTo>
                    <a:pt x="16" y="75"/>
                  </a:lnTo>
                  <a:lnTo>
                    <a:pt x="16" y="75"/>
                  </a:lnTo>
                  <a:lnTo>
                    <a:pt x="19" y="79"/>
                  </a:lnTo>
                  <a:lnTo>
                    <a:pt x="23" y="80"/>
                  </a:lnTo>
                  <a:lnTo>
                    <a:pt x="23" y="80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44" y="84"/>
                  </a:lnTo>
                  <a:lnTo>
                    <a:pt x="44" y="84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51" y="84"/>
                  </a:lnTo>
                  <a:lnTo>
                    <a:pt x="51" y="84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62" y="82"/>
                  </a:lnTo>
                  <a:lnTo>
                    <a:pt x="62" y="47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2889250" y="2400491"/>
              <a:ext cx="117475" cy="144463"/>
            </a:xfrm>
            <a:custGeom>
              <a:avLst/>
              <a:gdLst/>
              <a:ahLst/>
              <a:cxnLst>
                <a:cxn ang="0">
                  <a:pos x="61" y="91"/>
                </a:cxn>
                <a:cxn ang="0">
                  <a:pos x="61" y="33"/>
                </a:cxn>
                <a:cxn ang="0">
                  <a:pos x="61" y="33"/>
                </a:cxn>
                <a:cxn ang="0">
                  <a:pos x="61" y="26"/>
                </a:cxn>
                <a:cxn ang="0">
                  <a:pos x="61" y="26"/>
                </a:cxn>
                <a:cxn ang="0">
                  <a:pos x="58" y="19"/>
                </a:cxn>
                <a:cxn ang="0">
                  <a:pos x="58" y="19"/>
                </a:cxn>
                <a:cxn ang="0">
                  <a:pos x="53" y="14"/>
                </a:cxn>
                <a:cxn ang="0">
                  <a:pos x="53" y="14"/>
                </a:cxn>
                <a:cxn ang="0">
                  <a:pos x="49" y="12"/>
                </a:cxn>
                <a:cxn ang="0">
                  <a:pos x="44" y="10"/>
                </a:cxn>
                <a:cxn ang="0">
                  <a:pos x="44" y="10"/>
                </a:cxn>
                <a:cxn ang="0">
                  <a:pos x="35" y="12"/>
                </a:cxn>
                <a:cxn ang="0">
                  <a:pos x="35" y="12"/>
                </a:cxn>
                <a:cxn ang="0">
                  <a:pos x="26" y="14"/>
                </a:cxn>
                <a:cxn ang="0">
                  <a:pos x="26" y="14"/>
                </a:cxn>
                <a:cxn ang="0">
                  <a:pos x="19" y="17"/>
                </a:cxn>
                <a:cxn ang="0">
                  <a:pos x="19" y="17"/>
                </a:cxn>
                <a:cxn ang="0">
                  <a:pos x="12" y="21"/>
                </a:cxn>
                <a:cxn ang="0">
                  <a:pos x="12" y="91"/>
                </a:cxn>
                <a:cxn ang="0">
                  <a:pos x="0" y="91"/>
                </a:cxn>
                <a:cxn ang="0">
                  <a:pos x="0" y="1"/>
                </a:cxn>
                <a:cxn ang="0">
                  <a:pos x="10" y="1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23" y="5"/>
                </a:cxn>
                <a:cxn ang="0">
                  <a:pos x="23" y="5"/>
                </a:cxn>
                <a:cxn ang="0">
                  <a:pos x="33" y="1"/>
                </a:cxn>
                <a:cxn ang="0">
                  <a:pos x="33" y="1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58" y="1"/>
                </a:cxn>
                <a:cxn ang="0">
                  <a:pos x="58" y="1"/>
                </a:cxn>
                <a:cxn ang="0">
                  <a:pos x="67" y="5"/>
                </a:cxn>
                <a:cxn ang="0">
                  <a:pos x="67" y="5"/>
                </a:cxn>
                <a:cxn ang="0">
                  <a:pos x="70" y="8"/>
                </a:cxn>
                <a:cxn ang="0">
                  <a:pos x="72" y="14"/>
                </a:cxn>
                <a:cxn ang="0">
                  <a:pos x="72" y="14"/>
                </a:cxn>
                <a:cxn ang="0">
                  <a:pos x="74" y="19"/>
                </a:cxn>
                <a:cxn ang="0">
                  <a:pos x="74" y="26"/>
                </a:cxn>
                <a:cxn ang="0">
                  <a:pos x="74" y="91"/>
                </a:cxn>
                <a:cxn ang="0">
                  <a:pos x="61" y="91"/>
                </a:cxn>
              </a:cxnLst>
              <a:rect l="0" t="0" r="r" b="b"/>
              <a:pathLst>
                <a:path w="74" h="91">
                  <a:moveTo>
                    <a:pt x="61" y="91"/>
                  </a:moveTo>
                  <a:lnTo>
                    <a:pt x="61" y="33"/>
                  </a:lnTo>
                  <a:lnTo>
                    <a:pt x="61" y="33"/>
                  </a:lnTo>
                  <a:lnTo>
                    <a:pt x="61" y="26"/>
                  </a:lnTo>
                  <a:lnTo>
                    <a:pt x="61" y="26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49" y="12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2" y="21"/>
                  </a:lnTo>
                  <a:lnTo>
                    <a:pt x="12" y="91"/>
                  </a:lnTo>
                  <a:lnTo>
                    <a:pt x="0" y="91"/>
                  </a:lnTo>
                  <a:lnTo>
                    <a:pt x="0" y="1"/>
                  </a:lnTo>
                  <a:lnTo>
                    <a:pt x="10" y="1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70" y="8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4" y="19"/>
                  </a:lnTo>
                  <a:lnTo>
                    <a:pt x="74" y="26"/>
                  </a:lnTo>
                  <a:lnTo>
                    <a:pt x="74" y="91"/>
                  </a:lnTo>
                  <a:lnTo>
                    <a:pt x="61" y="91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048000" y="2341754"/>
              <a:ext cx="122238" cy="203200"/>
            </a:xfrm>
            <a:custGeom>
              <a:avLst/>
              <a:gdLst/>
              <a:ahLst/>
              <a:cxnLst>
                <a:cxn ang="0">
                  <a:pos x="58" y="128"/>
                </a:cxn>
                <a:cxn ang="0">
                  <a:pos x="12" y="79"/>
                </a:cxn>
                <a:cxn ang="0">
                  <a:pos x="12" y="128"/>
                </a:cxn>
                <a:cxn ang="0">
                  <a:pos x="0" y="128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79"/>
                </a:cxn>
                <a:cxn ang="0">
                  <a:pos x="56" y="38"/>
                </a:cxn>
                <a:cxn ang="0">
                  <a:pos x="74" y="38"/>
                </a:cxn>
                <a:cxn ang="0">
                  <a:pos x="28" y="77"/>
                </a:cxn>
                <a:cxn ang="0">
                  <a:pos x="77" y="128"/>
                </a:cxn>
                <a:cxn ang="0">
                  <a:pos x="58" y="128"/>
                </a:cxn>
              </a:cxnLst>
              <a:rect l="0" t="0" r="r" b="b"/>
              <a:pathLst>
                <a:path w="77" h="128">
                  <a:moveTo>
                    <a:pt x="58" y="128"/>
                  </a:moveTo>
                  <a:lnTo>
                    <a:pt x="12" y="79"/>
                  </a:lnTo>
                  <a:lnTo>
                    <a:pt x="12" y="128"/>
                  </a:lnTo>
                  <a:lnTo>
                    <a:pt x="0" y="12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79"/>
                  </a:lnTo>
                  <a:lnTo>
                    <a:pt x="56" y="38"/>
                  </a:lnTo>
                  <a:lnTo>
                    <a:pt x="74" y="38"/>
                  </a:lnTo>
                  <a:lnTo>
                    <a:pt x="28" y="77"/>
                  </a:lnTo>
                  <a:lnTo>
                    <a:pt x="77" y="128"/>
                  </a:lnTo>
                  <a:lnTo>
                    <a:pt x="58" y="128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3251200" y="2402079"/>
              <a:ext cx="136525" cy="201613"/>
            </a:xfrm>
            <a:custGeom>
              <a:avLst/>
              <a:gdLst/>
              <a:ahLst/>
              <a:cxnLst>
                <a:cxn ang="0">
                  <a:pos x="39" y="127"/>
                </a:cxn>
                <a:cxn ang="0">
                  <a:pos x="26" y="127"/>
                </a:cxn>
                <a:cxn ang="0">
                  <a:pos x="40" y="90"/>
                </a:cxn>
                <a:cxn ang="0">
                  <a:pos x="33" y="90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42" y="79"/>
                </a:cxn>
                <a:cxn ang="0">
                  <a:pos x="44" y="79"/>
                </a:cxn>
                <a:cxn ang="0">
                  <a:pos x="70" y="0"/>
                </a:cxn>
                <a:cxn ang="0">
                  <a:pos x="86" y="0"/>
                </a:cxn>
                <a:cxn ang="0">
                  <a:pos x="39" y="127"/>
                </a:cxn>
              </a:cxnLst>
              <a:rect l="0" t="0" r="r" b="b"/>
              <a:pathLst>
                <a:path w="86" h="127">
                  <a:moveTo>
                    <a:pt x="39" y="127"/>
                  </a:moveTo>
                  <a:lnTo>
                    <a:pt x="26" y="127"/>
                  </a:lnTo>
                  <a:lnTo>
                    <a:pt x="40" y="90"/>
                  </a:lnTo>
                  <a:lnTo>
                    <a:pt x="33" y="9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42" y="79"/>
                  </a:lnTo>
                  <a:lnTo>
                    <a:pt x="44" y="79"/>
                  </a:lnTo>
                  <a:lnTo>
                    <a:pt x="70" y="0"/>
                  </a:lnTo>
                  <a:lnTo>
                    <a:pt x="86" y="0"/>
                  </a:lnTo>
                  <a:lnTo>
                    <a:pt x="39" y="127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 noEditPoints="1"/>
            </p:cNvSpPr>
            <p:nvPr userDrawn="1"/>
          </p:nvSpPr>
          <p:spPr bwMode="auto">
            <a:xfrm>
              <a:off x="3395663" y="2400491"/>
              <a:ext cx="136525" cy="147638"/>
            </a:xfrm>
            <a:custGeom>
              <a:avLst/>
              <a:gdLst/>
              <a:ahLst/>
              <a:cxnLst>
                <a:cxn ang="0">
                  <a:pos x="86" y="45"/>
                </a:cxn>
                <a:cxn ang="0">
                  <a:pos x="85" y="65"/>
                </a:cxn>
                <a:cxn ang="0">
                  <a:pos x="79" y="73"/>
                </a:cxn>
                <a:cxn ang="0">
                  <a:pos x="74" y="80"/>
                </a:cxn>
                <a:cxn ang="0">
                  <a:pos x="62" y="89"/>
                </a:cxn>
                <a:cxn ang="0">
                  <a:pos x="53" y="93"/>
                </a:cxn>
                <a:cxn ang="0">
                  <a:pos x="44" y="93"/>
                </a:cxn>
                <a:cxn ang="0">
                  <a:pos x="25" y="89"/>
                </a:cxn>
                <a:cxn ang="0">
                  <a:pos x="18" y="86"/>
                </a:cxn>
                <a:cxn ang="0">
                  <a:pos x="13" y="80"/>
                </a:cxn>
                <a:cxn ang="0">
                  <a:pos x="4" y="65"/>
                </a:cxn>
                <a:cxn ang="0">
                  <a:pos x="2" y="56"/>
                </a:cxn>
                <a:cxn ang="0">
                  <a:pos x="0" y="45"/>
                </a:cxn>
                <a:cxn ang="0">
                  <a:pos x="4" y="26"/>
                </a:cxn>
                <a:cxn ang="0">
                  <a:pos x="13" y="12"/>
                </a:cxn>
                <a:cxn ang="0">
                  <a:pos x="18" y="7"/>
                </a:cxn>
                <a:cxn ang="0">
                  <a:pos x="34" y="0"/>
                </a:cxn>
                <a:cxn ang="0">
                  <a:pos x="44" y="0"/>
                </a:cxn>
                <a:cxn ang="0">
                  <a:pos x="62" y="3"/>
                </a:cxn>
                <a:cxn ang="0">
                  <a:pos x="69" y="7"/>
                </a:cxn>
                <a:cxn ang="0">
                  <a:pos x="76" y="12"/>
                </a:cxn>
                <a:cxn ang="0">
                  <a:pos x="85" y="26"/>
                </a:cxn>
                <a:cxn ang="0">
                  <a:pos x="86" y="35"/>
                </a:cxn>
                <a:cxn ang="0">
                  <a:pos x="86" y="45"/>
                </a:cxn>
                <a:cxn ang="0">
                  <a:pos x="72" y="45"/>
                </a:cxn>
                <a:cxn ang="0">
                  <a:pos x="71" y="31"/>
                </a:cxn>
                <a:cxn ang="0">
                  <a:pos x="65" y="19"/>
                </a:cxn>
                <a:cxn ang="0">
                  <a:pos x="62" y="14"/>
                </a:cxn>
                <a:cxn ang="0">
                  <a:pos x="57" y="12"/>
                </a:cxn>
                <a:cxn ang="0">
                  <a:pos x="44" y="8"/>
                </a:cxn>
                <a:cxn ang="0">
                  <a:pos x="37" y="8"/>
                </a:cxn>
                <a:cxn ang="0">
                  <a:pos x="27" y="14"/>
                </a:cxn>
                <a:cxn ang="0">
                  <a:pos x="21" y="19"/>
                </a:cxn>
                <a:cxn ang="0">
                  <a:pos x="16" y="31"/>
                </a:cxn>
                <a:cxn ang="0">
                  <a:pos x="14" y="45"/>
                </a:cxn>
                <a:cxn ang="0">
                  <a:pos x="16" y="61"/>
                </a:cxn>
                <a:cxn ang="0">
                  <a:pos x="21" y="73"/>
                </a:cxn>
                <a:cxn ang="0">
                  <a:pos x="27" y="77"/>
                </a:cxn>
                <a:cxn ang="0">
                  <a:pos x="32" y="80"/>
                </a:cxn>
                <a:cxn ang="0">
                  <a:pos x="44" y="84"/>
                </a:cxn>
                <a:cxn ang="0">
                  <a:pos x="51" y="84"/>
                </a:cxn>
                <a:cxn ang="0">
                  <a:pos x="57" y="80"/>
                </a:cxn>
                <a:cxn ang="0">
                  <a:pos x="65" y="73"/>
                </a:cxn>
                <a:cxn ang="0">
                  <a:pos x="69" y="68"/>
                </a:cxn>
                <a:cxn ang="0">
                  <a:pos x="71" y="61"/>
                </a:cxn>
                <a:cxn ang="0">
                  <a:pos x="72" y="45"/>
                </a:cxn>
              </a:cxnLst>
              <a:rect l="0" t="0" r="r" b="b"/>
              <a:pathLst>
                <a:path w="86" h="93">
                  <a:moveTo>
                    <a:pt x="86" y="45"/>
                  </a:moveTo>
                  <a:lnTo>
                    <a:pt x="86" y="45"/>
                  </a:lnTo>
                  <a:lnTo>
                    <a:pt x="86" y="56"/>
                  </a:lnTo>
                  <a:lnTo>
                    <a:pt x="85" y="65"/>
                  </a:lnTo>
                  <a:lnTo>
                    <a:pt x="85" y="65"/>
                  </a:lnTo>
                  <a:lnTo>
                    <a:pt x="79" y="73"/>
                  </a:lnTo>
                  <a:lnTo>
                    <a:pt x="74" y="80"/>
                  </a:lnTo>
                  <a:lnTo>
                    <a:pt x="74" y="80"/>
                  </a:lnTo>
                  <a:lnTo>
                    <a:pt x="69" y="86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53" y="93"/>
                  </a:lnTo>
                  <a:lnTo>
                    <a:pt x="44" y="93"/>
                  </a:lnTo>
                  <a:lnTo>
                    <a:pt x="44" y="93"/>
                  </a:lnTo>
                  <a:lnTo>
                    <a:pt x="34" y="93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18" y="86"/>
                  </a:lnTo>
                  <a:lnTo>
                    <a:pt x="13" y="80"/>
                  </a:lnTo>
                  <a:lnTo>
                    <a:pt x="13" y="80"/>
                  </a:lnTo>
                  <a:lnTo>
                    <a:pt x="7" y="73"/>
                  </a:lnTo>
                  <a:lnTo>
                    <a:pt x="4" y="65"/>
                  </a:lnTo>
                  <a:lnTo>
                    <a:pt x="4" y="65"/>
                  </a:lnTo>
                  <a:lnTo>
                    <a:pt x="2" y="56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35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8" y="7"/>
                  </a:lnTo>
                  <a:lnTo>
                    <a:pt x="25" y="1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9" y="7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81" y="19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6" y="35"/>
                  </a:lnTo>
                  <a:lnTo>
                    <a:pt x="86" y="45"/>
                  </a:lnTo>
                  <a:lnTo>
                    <a:pt x="86" y="45"/>
                  </a:lnTo>
                  <a:close/>
                  <a:moveTo>
                    <a:pt x="72" y="45"/>
                  </a:moveTo>
                  <a:lnTo>
                    <a:pt x="72" y="45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69" y="24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2" y="14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1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7" y="8"/>
                  </a:lnTo>
                  <a:lnTo>
                    <a:pt x="32" y="12"/>
                  </a:lnTo>
                  <a:lnTo>
                    <a:pt x="27" y="14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0" y="24"/>
                  </a:lnTo>
                  <a:lnTo>
                    <a:pt x="16" y="31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20" y="68"/>
                  </a:lnTo>
                  <a:lnTo>
                    <a:pt x="21" y="73"/>
                  </a:lnTo>
                  <a:lnTo>
                    <a:pt x="21" y="73"/>
                  </a:lnTo>
                  <a:lnTo>
                    <a:pt x="27" y="77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7" y="84"/>
                  </a:lnTo>
                  <a:lnTo>
                    <a:pt x="44" y="84"/>
                  </a:lnTo>
                  <a:lnTo>
                    <a:pt x="44" y="84"/>
                  </a:lnTo>
                  <a:lnTo>
                    <a:pt x="51" y="84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62" y="77"/>
                  </a:lnTo>
                  <a:lnTo>
                    <a:pt x="65" y="73"/>
                  </a:lnTo>
                  <a:lnTo>
                    <a:pt x="65" y="73"/>
                  </a:lnTo>
                  <a:lnTo>
                    <a:pt x="69" y="68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2" y="45"/>
                  </a:lnTo>
                  <a:lnTo>
                    <a:pt x="72" y="45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3568700" y="2402079"/>
              <a:ext cx="114300" cy="146050"/>
            </a:xfrm>
            <a:custGeom>
              <a:avLst/>
              <a:gdLst/>
              <a:ahLst/>
              <a:cxnLst>
                <a:cxn ang="0">
                  <a:pos x="60" y="90"/>
                </a:cxn>
                <a:cxn ang="0">
                  <a:pos x="60" y="79"/>
                </a:cxn>
                <a:cxn ang="0">
                  <a:pos x="60" y="79"/>
                </a:cxn>
                <a:cxn ang="0">
                  <a:pos x="49" y="86"/>
                </a:cxn>
                <a:cxn ang="0">
                  <a:pos x="49" y="86"/>
                </a:cxn>
                <a:cxn ang="0">
                  <a:pos x="41" y="90"/>
                </a:cxn>
                <a:cxn ang="0">
                  <a:pos x="41" y="90"/>
                </a:cxn>
                <a:cxn ang="0">
                  <a:pos x="32" y="92"/>
                </a:cxn>
                <a:cxn ang="0">
                  <a:pos x="32" y="92"/>
                </a:cxn>
                <a:cxn ang="0">
                  <a:pos x="25" y="92"/>
                </a:cxn>
                <a:cxn ang="0">
                  <a:pos x="25" y="92"/>
                </a:cxn>
                <a:cxn ang="0">
                  <a:pos x="14" y="90"/>
                </a:cxn>
                <a:cxn ang="0">
                  <a:pos x="14" y="90"/>
                </a:cxn>
                <a:cxn ang="0">
                  <a:pos x="11" y="88"/>
                </a:cxn>
                <a:cxn ang="0">
                  <a:pos x="7" y="86"/>
                </a:cxn>
                <a:cxn ang="0">
                  <a:pos x="7" y="86"/>
                </a:cxn>
                <a:cxn ang="0">
                  <a:pos x="4" y="83"/>
                </a:cxn>
                <a:cxn ang="0">
                  <a:pos x="2" y="78"/>
                </a:cxn>
                <a:cxn ang="0">
                  <a:pos x="2" y="78"/>
                </a:cxn>
                <a:cxn ang="0">
                  <a:pos x="0" y="72"/>
                </a:cxn>
                <a:cxn ang="0">
                  <a:pos x="0" y="64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56"/>
                </a:cxn>
                <a:cxn ang="0">
                  <a:pos x="12" y="56"/>
                </a:cxn>
                <a:cxn ang="0">
                  <a:pos x="12" y="65"/>
                </a:cxn>
                <a:cxn ang="0">
                  <a:pos x="12" y="65"/>
                </a:cxn>
                <a:cxn ang="0">
                  <a:pos x="14" y="72"/>
                </a:cxn>
                <a:cxn ang="0">
                  <a:pos x="14" y="72"/>
                </a:cxn>
                <a:cxn ang="0">
                  <a:pos x="16" y="76"/>
                </a:cxn>
                <a:cxn ang="0">
                  <a:pos x="19" y="78"/>
                </a:cxn>
                <a:cxn ang="0">
                  <a:pos x="19" y="78"/>
                </a:cxn>
                <a:cxn ang="0">
                  <a:pos x="23" y="79"/>
                </a:cxn>
                <a:cxn ang="0">
                  <a:pos x="28" y="81"/>
                </a:cxn>
                <a:cxn ang="0">
                  <a:pos x="28" y="81"/>
                </a:cxn>
                <a:cxn ang="0">
                  <a:pos x="37" y="79"/>
                </a:cxn>
                <a:cxn ang="0">
                  <a:pos x="37" y="79"/>
                </a:cxn>
                <a:cxn ang="0">
                  <a:pos x="46" y="78"/>
                </a:cxn>
                <a:cxn ang="0">
                  <a:pos x="46" y="78"/>
                </a:cxn>
                <a:cxn ang="0">
                  <a:pos x="53" y="74"/>
                </a:cxn>
                <a:cxn ang="0">
                  <a:pos x="53" y="74"/>
                </a:cxn>
                <a:cxn ang="0">
                  <a:pos x="60" y="71"/>
                </a:cxn>
                <a:cxn ang="0">
                  <a:pos x="60" y="0"/>
                </a:cxn>
                <a:cxn ang="0">
                  <a:pos x="72" y="0"/>
                </a:cxn>
                <a:cxn ang="0">
                  <a:pos x="72" y="90"/>
                </a:cxn>
                <a:cxn ang="0">
                  <a:pos x="60" y="90"/>
                </a:cxn>
              </a:cxnLst>
              <a:rect l="0" t="0" r="r" b="b"/>
              <a:pathLst>
                <a:path w="72" h="92">
                  <a:moveTo>
                    <a:pt x="60" y="90"/>
                  </a:moveTo>
                  <a:lnTo>
                    <a:pt x="60" y="79"/>
                  </a:lnTo>
                  <a:lnTo>
                    <a:pt x="60" y="79"/>
                  </a:lnTo>
                  <a:lnTo>
                    <a:pt x="49" y="86"/>
                  </a:lnTo>
                  <a:lnTo>
                    <a:pt x="49" y="86"/>
                  </a:lnTo>
                  <a:lnTo>
                    <a:pt x="41" y="90"/>
                  </a:lnTo>
                  <a:lnTo>
                    <a:pt x="41" y="90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25" y="92"/>
                  </a:lnTo>
                  <a:lnTo>
                    <a:pt x="25" y="92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1" y="88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4" y="83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65"/>
                  </a:lnTo>
                  <a:lnTo>
                    <a:pt x="12" y="65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6" y="76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23" y="79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53" y="74"/>
                  </a:lnTo>
                  <a:lnTo>
                    <a:pt x="53" y="74"/>
                  </a:lnTo>
                  <a:lnTo>
                    <a:pt x="60" y="71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60" y="90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1962150" y="2640204"/>
              <a:ext cx="88900" cy="203200"/>
            </a:xfrm>
            <a:custGeom>
              <a:avLst/>
              <a:gdLst/>
              <a:ahLst/>
              <a:cxnLst>
                <a:cxn ang="0">
                  <a:pos x="29" y="49"/>
                </a:cxn>
                <a:cxn ang="0">
                  <a:pos x="29" y="128"/>
                </a:cxn>
                <a:cxn ang="0">
                  <a:pos x="17" y="128"/>
                </a:cxn>
                <a:cxn ang="0">
                  <a:pos x="17" y="49"/>
                </a:cxn>
                <a:cxn ang="0">
                  <a:pos x="0" y="49"/>
                </a:cxn>
                <a:cxn ang="0">
                  <a:pos x="0" y="38"/>
                </a:cxn>
                <a:cxn ang="0">
                  <a:pos x="17" y="38"/>
                </a:cxn>
                <a:cxn ang="0">
                  <a:pos x="17" y="28"/>
                </a:cxn>
                <a:cxn ang="0">
                  <a:pos x="17" y="28"/>
                </a:cxn>
                <a:cxn ang="0">
                  <a:pos x="17" y="19"/>
                </a:cxn>
                <a:cxn ang="0">
                  <a:pos x="17" y="19"/>
                </a:cxn>
                <a:cxn ang="0">
                  <a:pos x="17" y="12"/>
                </a:cxn>
                <a:cxn ang="0">
                  <a:pos x="17" y="12"/>
                </a:cxn>
                <a:cxn ang="0">
                  <a:pos x="21" y="8"/>
                </a:cxn>
                <a:cxn ang="0">
                  <a:pos x="21" y="8"/>
                </a:cxn>
                <a:cxn ang="0">
                  <a:pos x="24" y="3"/>
                </a:cxn>
                <a:cxn ang="0">
                  <a:pos x="24" y="3"/>
                </a:cxn>
                <a:cxn ang="0">
                  <a:pos x="28" y="1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42" y="0"/>
                </a:cxn>
                <a:cxn ang="0">
                  <a:pos x="56" y="0"/>
                </a:cxn>
                <a:cxn ang="0">
                  <a:pos x="56" y="8"/>
                </a:cxn>
                <a:cxn ang="0">
                  <a:pos x="47" y="8"/>
                </a:cxn>
                <a:cxn ang="0">
                  <a:pos x="47" y="8"/>
                </a:cxn>
                <a:cxn ang="0">
                  <a:pos x="38" y="10"/>
                </a:cxn>
                <a:cxn ang="0">
                  <a:pos x="38" y="10"/>
                </a:cxn>
                <a:cxn ang="0">
                  <a:pos x="33" y="12"/>
                </a:cxn>
                <a:cxn ang="0">
                  <a:pos x="33" y="12"/>
                </a:cxn>
                <a:cxn ang="0">
                  <a:pos x="29" y="17"/>
                </a:cxn>
                <a:cxn ang="0">
                  <a:pos x="29" y="17"/>
                </a:cxn>
                <a:cxn ang="0">
                  <a:pos x="29" y="29"/>
                </a:cxn>
                <a:cxn ang="0">
                  <a:pos x="29" y="38"/>
                </a:cxn>
                <a:cxn ang="0">
                  <a:pos x="56" y="38"/>
                </a:cxn>
                <a:cxn ang="0">
                  <a:pos x="56" y="49"/>
                </a:cxn>
                <a:cxn ang="0">
                  <a:pos x="29" y="49"/>
                </a:cxn>
              </a:cxnLst>
              <a:rect l="0" t="0" r="r" b="b"/>
              <a:pathLst>
                <a:path w="56" h="128">
                  <a:moveTo>
                    <a:pt x="29" y="49"/>
                  </a:moveTo>
                  <a:lnTo>
                    <a:pt x="29" y="128"/>
                  </a:lnTo>
                  <a:lnTo>
                    <a:pt x="17" y="128"/>
                  </a:lnTo>
                  <a:lnTo>
                    <a:pt x="17" y="49"/>
                  </a:lnTo>
                  <a:lnTo>
                    <a:pt x="0" y="49"/>
                  </a:lnTo>
                  <a:lnTo>
                    <a:pt x="0" y="38"/>
                  </a:lnTo>
                  <a:lnTo>
                    <a:pt x="17" y="3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9" y="29"/>
                  </a:lnTo>
                  <a:lnTo>
                    <a:pt x="29" y="38"/>
                  </a:lnTo>
                  <a:lnTo>
                    <a:pt x="56" y="38"/>
                  </a:lnTo>
                  <a:lnTo>
                    <a:pt x="56" y="49"/>
                  </a:lnTo>
                  <a:lnTo>
                    <a:pt x="29" y="49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 userDrawn="1"/>
          </p:nvSpPr>
          <p:spPr bwMode="auto">
            <a:xfrm>
              <a:off x="2058988" y="2697354"/>
              <a:ext cx="136525" cy="147638"/>
            </a:xfrm>
            <a:custGeom>
              <a:avLst/>
              <a:gdLst/>
              <a:ahLst/>
              <a:cxnLst>
                <a:cxn ang="0">
                  <a:pos x="86" y="46"/>
                </a:cxn>
                <a:cxn ang="0">
                  <a:pos x="82" y="65"/>
                </a:cxn>
                <a:cxn ang="0">
                  <a:pos x="79" y="74"/>
                </a:cxn>
                <a:cxn ang="0">
                  <a:pos x="74" y="81"/>
                </a:cxn>
                <a:cxn ang="0">
                  <a:pos x="60" y="90"/>
                </a:cxn>
                <a:cxn ang="0">
                  <a:pos x="53" y="93"/>
                </a:cxn>
                <a:cxn ang="0">
                  <a:pos x="42" y="93"/>
                </a:cxn>
                <a:cxn ang="0">
                  <a:pos x="25" y="90"/>
                </a:cxn>
                <a:cxn ang="0">
                  <a:pos x="18" y="86"/>
                </a:cxn>
                <a:cxn ang="0">
                  <a:pos x="10" y="81"/>
                </a:cxn>
                <a:cxn ang="0">
                  <a:pos x="2" y="65"/>
                </a:cxn>
                <a:cxn ang="0">
                  <a:pos x="0" y="57"/>
                </a:cxn>
                <a:cxn ang="0">
                  <a:pos x="0" y="46"/>
                </a:cxn>
                <a:cxn ang="0">
                  <a:pos x="2" y="27"/>
                </a:cxn>
                <a:cxn ang="0">
                  <a:pos x="10" y="13"/>
                </a:cxn>
                <a:cxn ang="0">
                  <a:pos x="18" y="7"/>
                </a:cxn>
                <a:cxn ang="0">
                  <a:pos x="33" y="0"/>
                </a:cxn>
                <a:cxn ang="0">
                  <a:pos x="42" y="0"/>
                </a:cxn>
                <a:cxn ang="0">
                  <a:pos x="61" y="2"/>
                </a:cxn>
                <a:cxn ang="0">
                  <a:pos x="68" y="7"/>
                </a:cxn>
                <a:cxn ang="0">
                  <a:pos x="75" y="13"/>
                </a:cxn>
                <a:cxn ang="0">
                  <a:pos x="82" y="27"/>
                </a:cxn>
                <a:cxn ang="0">
                  <a:pos x="86" y="35"/>
                </a:cxn>
                <a:cxn ang="0">
                  <a:pos x="86" y="46"/>
                </a:cxn>
                <a:cxn ang="0">
                  <a:pos x="72" y="46"/>
                </a:cxn>
                <a:cxn ang="0">
                  <a:pos x="70" y="30"/>
                </a:cxn>
                <a:cxn ang="0">
                  <a:pos x="65" y="20"/>
                </a:cxn>
                <a:cxn ang="0">
                  <a:pos x="60" y="14"/>
                </a:cxn>
                <a:cxn ang="0">
                  <a:pos x="56" y="13"/>
                </a:cxn>
                <a:cxn ang="0">
                  <a:pos x="42" y="9"/>
                </a:cxn>
                <a:cxn ang="0">
                  <a:pos x="37" y="9"/>
                </a:cxn>
                <a:cxn ang="0">
                  <a:pos x="25" y="14"/>
                </a:cxn>
                <a:cxn ang="0">
                  <a:pos x="21" y="20"/>
                </a:cxn>
                <a:cxn ang="0">
                  <a:pos x="16" y="30"/>
                </a:cxn>
                <a:cxn ang="0">
                  <a:pos x="14" y="46"/>
                </a:cxn>
                <a:cxn ang="0">
                  <a:pos x="16" y="62"/>
                </a:cxn>
                <a:cxn ang="0">
                  <a:pos x="21" y="74"/>
                </a:cxn>
                <a:cxn ang="0">
                  <a:pos x="25" y="78"/>
                </a:cxn>
                <a:cxn ang="0">
                  <a:pos x="30" y="81"/>
                </a:cxn>
                <a:cxn ang="0">
                  <a:pos x="42" y="85"/>
                </a:cxn>
                <a:cxn ang="0">
                  <a:pos x="49" y="85"/>
                </a:cxn>
                <a:cxn ang="0">
                  <a:pos x="56" y="81"/>
                </a:cxn>
                <a:cxn ang="0">
                  <a:pos x="65" y="74"/>
                </a:cxn>
                <a:cxn ang="0">
                  <a:pos x="68" y="69"/>
                </a:cxn>
                <a:cxn ang="0">
                  <a:pos x="70" y="62"/>
                </a:cxn>
                <a:cxn ang="0">
                  <a:pos x="72" y="46"/>
                </a:cxn>
              </a:cxnLst>
              <a:rect l="0" t="0" r="r" b="b"/>
              <a:pathLst>
                <a:path w="86" h="93">
                  <a:moveTo>
                    <a:pt x="86" y="46"/>
                  </a:moveTo>
                  <a:lnTo>
                    <a:pt x="86" y="46"/>
                  </a:lnTo>
                  <a:lnTo>
                    <a:pt x="86" y="57"/>
                  </a:lnTo>
                  <a:lnTo>
                    <a:pt x="82" y="65"/>
                  </a:lnTo>
                  <a:lnTo>
                    <a:pt x="82" y="65"/>
                  </a:lnTo>
                  <a:lnTo>
                    <a:pt x="79" y="74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67" y="86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53" y="93"/>
                  </a:lnTo>
                  <a:lnTo>
                    <a:pt x="42" y="93"/>
                  </a:lnTo>
                  <a:lnTo>
                    <a:pt x="42" y="93"/>
                  </a:lnTo>
                  <a:lnTo>
                    <a:pt x="33" y="93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18" y="86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5" y="74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0" y="5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2" y="27"/>
                  </a:lnTo>
                  <a:lnTo>
                    <a:pt x="5" y="2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8" y="7"/>
                  </a:lnTo>
                  <a:lnTo>
                    <a:pt x="25" y="2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9" y="20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86" y="35"/>
                  </a:lnTo>
                  <a:lnTo>
                    <a:pt x="86" y="46"/>
                  </a:lnTo>
                  <a:lnTo>
                    <a:pt x="86" y="46"/>
                  </a:lnTo>
                  <a:close/>
                  <a:moveTo>
                    <a:pt x="72" y="46"/>
                  </a:moveTo>
                  <a:lnTo>
                    <a:pt x="72" y="46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25"/>
                  </a:lnTo>
                  <a:lnTo>
                    <a:pt x="65" y="20"/>
                  </a:lnTo>
                  <a:lnTo>
                    <a:pt x="65" y="20"/>
                  </a:lnTo>
                  <a:lnTo>
                    <a:pt x="60" y="14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49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37" y="9"/>
                  </a:lnTo>
                  <a:lnTo>
                    <a:pt x="30" y="11"/>
                  </a:lnTo>
                  <a:lnTo>
                    <a:pt x="25" y="14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18" y="25"/>
                  </a:lnTo>
                  <a:lnTo>
                    <a:pt x="16" y="30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8" y="69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5" y="78"/>
                  </a:lnTo>
                  <a:lnTo>
                    <a:pt x="30" y="81"/>
                  </a:lnTo>
                  <a:lnTo>
                    <a:pt x="30" y="81"/>
                  </a:lnTo>
                  <a:lnTo>
                    <a:pt x="35" y="85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49" y="85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60" y="78"/>
                  </a:lnTo>
                  <a:lnTo>
                    <a:pt x="65" y="74"/>
                  </a:lnTo>
                  <a:lnTo>
                    <a:pt x="65" y="74"/>
                  </a:lnTo>
                  <a:lnTo>
                    <a:pt x="68" y="69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72" y="46"/>
                  </a:lnTo>
                  <a:lnTo>
                    <a:pt x="72" y="46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2225675" y="2700529"/>
              <a:ext cx="77788" cy="142875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0" y="12"/>
                </a:cxn>
                <a:cxn ang="0">
                  <a:pos x="21" y="16"/>
                </a:cxn>
                <a:cxn ang="0">
                  <a:pos x="14" y="19"/>
                </a:cxn>
                <a:cxn ang="0">
                  <a:pos x="14" y="90"/>
                </a:cxn>
                <a:cxn ang="0">
                  <a:pos x="0" y="90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13" y="11"/>
                </a:cxn>
                <a:cxn ang="0">
                  <a:pos x="23" y="4"/>
                </a:cxn>
                <a:cxn ang="0">
                  <a:pos x="23" y="4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49" y="0"/>
                </a:cxn>
                <a:cxn ang="0">
                  <a:pos x="49" y="12"/>
                </a:cxn>
                <a:cxn ang="0">
                  <a:pos x="49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49" h="90">
                  <a:moveTo>
                    <a:pt x="30" y="12"/>
                  </a:moveTo>
                  <a:lnTo>
                    <a:pt x="30" y="12"/>
                  </a:lnTo>
                  <a:lnTo>
                    <a:pt x="21" y="16"/>
                  </a:lnTo>
                  <a:lnTo>
                    <a:pt x="14" y="19"/>
                  </a:lnTo>
                  <a:lnTo>
                    <a:pt x="14" y="90"/>
                  </a:lnTo>
                  <a:lnTo>
                    <a:pt x="0" y="90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2393950" y="2700529"/>
              <a:ext cx="133350" cy="200025"/>
            </a:xfrm>
            <a:custGeom>
              <a:avLst/>
              <a:gdLst/>
              <a:ahLst/>
              <a:cxnLst>
                <a:cxn ang="0">
                  <a:pos x="38" y="126"/>
                </a:cxn>
                <a:cxn ang="0">
                  <a:pos x="26" y="126"/>
                </a:cxn>
                <a:cxn ang="0">
                  <a:pos x="40" y="90"/>
                </a:cxn>
                <a:cxn ang="0">
                  <a:pos x="31" y="90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42" y="79"/>
                </a:cxn>
                <a:cxn ang="0">
                  <a:pos x="43" y="79"/>
                </a:cxn>
                <a:cxn ang="0">
                  <a:pos x="70" y="0"/>
                </a:cxn>
                <a:cxn ang="0">
                  <a:pos x="84" y="0"/>
                </a:cxn>
                <a:cxn ang="0">
                  <a:pos x="38" y="126"/>
                </a:cxn>
              </a:cxnLst>
              <a:rect l="0" t="0" r="r" b="b"/>
              <a:pathLst>
                <a:path w="84" h="126">
                  <a:moveTo>
                    <a:pt x="38" y="126"/>
                  </a:moveTo>
                  <a:lnTo>
                    <a:pt x="26" y="126"/>
                  </a:lnTo>
                  <a:lnTo>
                    <a:pt x="40" y="90"/>
                  </a:lnTo>
                  <a:lnTo>
                    <a:pt x="31" y="9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42" y="79"/>
                  </a:lnTo>
                  <a:lnTo>
                    <a:pt x="43" y="79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38" y="126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/>
            <p:cNvSpPr>
              <a:spLocks noEditPoints="1"/>
            </p:cNvSpPr>
            <p:nvPr userDrawn="1"/>
          </p:nvSpPr>
          <p:spPr bwMode="auto">
            <a:xfrm>
              <a:off x="2538413" y="2697354"/>
              <a:ext cx="136525" cy="147638"/>
            </a:xfrm>
            <a:custGeom>
              <a:avLst/>
              <a:gdLst/>
              <a:ahLst/>
              <a:cxnLst>
                <a:cxn ang="0">
                  <a:pos x="86" y="46"/>
                </a:cxn>
                <a:cxn ang="0">
                  <a:pos x="82" y="65"/>
                </a:cxn>
                <a:cxn ang="0">
                  <a:pos x="79" y="74"/>
                </a:cxn>
                <a:cxn ang="0">
                  <a:pos x="74" y="81"/>
                </a:cxn>
                <a:cxn ang="0">
                  <a:pos x="61" y="90"/>
                </a:cxn>
                <a:cxn ang="0">
                  <a:pos x="52" y="93"/>
                </a:cxn>
                <a:cxn ang="0">
                  <a:pos x="44" y="93"/>
                </a:cxn>
                <a:cxn ang="0">
                  <a:pos x="24" y="90"/>
                </a:cxn>
                <a:cxn ang="0">
                  <a:pos x="17" y="86"/>
                </a:cxn>
                <a:cxn ang="0">
                  <a:pos x="10" y="81"/>
                </a:cxn>
                <a:cxn ang="0">
                  <a:pos x="3" y="65"/>
                </a:cxn>
                <a:cxn ang="0">
                  <a:pos x="0" y="57"/>
                </a:cxn>
                <a:cxn ang="0">
                  <a:pos x="0" y="46"/>
                </a:cxn>
                <a:cxn ang="0">
                  <a:pos x="3" y="27"/>
                </a:cxn>
                <a:cxn ang="0">
                  <a:pos x="10" y="13"/>
                </a:cxn>
                <a:cxn ang="0">
                  <a:pos x="17" y="7"/>
                </a:cxn>
                <a:cxn ang="0">
                  <a:pos x="33" y="0"/>
                </a:cxn>
                <a:cxn ang="0">
                  <a:pos x="44" y="0"/>
                </a:cxn>
                <a:cxn ang="0">
                  <a:pos x="61" y="2"/>
                </a:cxn>
                <a:cxn ang="0">
                  <a:pos x="68" y="7"/>
                </a:cxn>
                <a:cxn ang="0">
                  <a:pos x="75" y="13"/>
                </a:cxn>
                <a:cxn ang="0">
                  <a:pos x="84" y="27"/>
                </a:cxn>
                <a:cxn ang="0">
                  <a:pos x="86" y="35"/>
                </a:cxn>
                <a:cxn ang="0">
                  <a:pos x="86" y="46"/>
                </a:cxn>
                <a:cxn ang="0">
                  <a:pos x="72" y="46"/>
                </a:cxn>
                <a:cxn ang="0">
                  <a:pos x="70" y="30"/>
                </a:cxn>
                <a:cxn ang="0">
                  <a:pos x="65" y="20"/>
                </a:cxn>
                <a:cxn ang="0">
                  <a:pos x="61" y="14"/>
                </a:cxn>
                <a:cxn ang="0">
                  <a:pos x="56" y="13"/>
                </a:cxn>
                <a:cxn ang="0">
                  <a:pos x="44" y="9"/>
                </a:cxn>
                <a:cxn ang="0">
                  <a:pos x="37" y="9"/>
                </a:cxn>
                <a:cxn ang="0">
                  <a:pos x="26" y="14"/>
                </a:cxn>
                <a:cxn ang="0">
                  <a:pos x="21" y="20"/>
                </a:cxn>
                <a:cxn ang="0">
                  <a:pos x="16" y="30"/>
                </a:cxn>
                <a:cxn ang="0">
                  <a:pos x="14" y="46"/>
                </a:cxn>
                <a:cxn ang="0">
                  <a:pos x="16" y="62"/>
                </a:cxn>
                <a:cxn ang="0">
                  <a:pos x="21" y="74"/>
                </a:cxn>
                <a:cxn ang="0">
                  <a:pos x="26" y="78"/>
                </a:cxn>
                <a:cxn ang="0">
                  <a:pos x="30" y="81"/>
                </a:cxn>
                <a:cxn ang="0">
                  <a:pos x="44" y="85"/>
                </a:cxn>
                <a:cxn ang="0">
                  <a:pos x="51" y="85"/>
                </a:cxn>
                <a:cxn ang="0">
                  <a:pos x="56" y="81"/>
                </a:cxn>
                <a:cxn ang="0">
                  <a:pos x="65" y="74"/>
                </a:cxn>
                <a:cxn ang="0">
                  <a:pos x="68" y="69"/>
                </a:cxn>
                <a:cxn ang="0">
                  <a:pos x="70" y="62"/>
                </a:cxn>
                <a:cxn ang="0">
                  <a:pos x="72" y="46"/>
                </a:cxn>
              </a:cxnLst>
              <a:rect l="0" t="0" r="r" b="b"/>
              <a:pathLst>
                <a:path w="86" h="93">
                  <a:moveTo>
                    <a:pt x="86" y="46"/>
                  </a:moveTo>
                  <a:lnTo>
                    <a:pt x="86" y="46"/>
                  </a:lnTo>
                  <a:lnTo>
                    <a:pt x="86" y="57"/>
                  </a:lnTo>
                  <a:lnTo>
                    <a:pt x="82" y="65"/>
                  </a:lnTo>
                  <a:lnTo>
                    <a:pt x="82" y="65"/>
                  </a:lnTo>
                  <a:lnTo>
                    <a:pt x="79" y="74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68" y="86"/>
                  </a:lnTo>
                  <a:lnTo>
                    <a:pt x="61" y="90"/>
                  </a:lnTo>
                  <a:lnTo>
                    <a:pt x="61" y="90"/>
                  </a:lnTo>
                  <a:lnTo>
                    <a:pt x="52" y="93"/>
                  </a:lnTo>
                  <a:lnTo>
                    <a:pt x="44" y="93"/>
                  </a:lnTo>
                  <a:lnTo>
                    <a:pt x="44" y="93"/>
                  </a:lnTo>
                  <a:lnTo>
                    <a:pt x="33" y="93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17" y="86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7" y="74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0" y="5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7" y="7"/>
                  </a:lnTo>
                  <a:lnTo>
                    <a:pt x="24" y="2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81" y="20"/>
                  </a:lnTo>
                  <a:lnTo>
                    <a:pt x="84" y="27"/>
                  </a:lnTo>
                  <a:lnTo>
                    <a:pt x="84" y="27"/>
                  </a:lnTo>
                  <a:lnTo>
                    <a:pt x="86" y="35"/>
                  </a:lnTo>
                  <a:lnTo>
                    <a:pt x="86" y="46"/>
                  </a:lnTo>
                  <a:lnTo>
                    <a:pt x="86" y="46"/>
                  </a:lnTo>
                  <a:close/>
                  <a:moveTo>
                    <a:pt x="72" y="46"/>
                  </a:moveTo>
                  <a:lnTo>
                    <a:pt x="72" y="46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25"/>
                  </a:lnTo>
                  <a:lnTo>
                    <a:pt x="65" y="20"/>
                  </a:lnTo>
                  <a:lnTo>
                    <a:pt x="65" y="20"/>
                  </a:lnTo>
                  <a:lnTo>
                    <a:pt x="61" y="14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49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37" y="9"/>
                  </a:lnTo>
                  <a:lnTo>
                    <a:pt x="30" y="11"/>
                  </a:lnTo>
                  <a:lnTo>
                    <a:pt x="26" y="14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17" y="25"/>
                  </a:lnTo>
                  <a:lnTo>
                    <a:pt x="16" y="30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7" y="69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6" y="78"/>
                  </a:lnTo>
                  <a:lnTo>
                    <a:pt x="30" y="81"/>
                  </a:lnTo>
                  <a:lnTo>
                    <a:pt x="30" y="81"/>
                  </a:lnTo>
                  <a:lnTo>
                    <a:pt x="37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51" y="85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61" y="78"/>
                  </a:lnTo>
                  <a:lnTo>
                    <a:pt x="65" y="74"/>
                  </a:lnTo>
                  <a:lnTo>
                    <a:pt x="65" y="74"/>
                  </a:lnTo>
                  <a:lnTo>
                    <a:pt x="68" y="69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72" y="46"/>
                  </a:lnTo>
                  <a:lnTo>
                    <a:pt x="72" y="46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/>
            <p:cNvSpPr>
              <a:spLocks/>
            </p:cNvSpPr>
            <p:nvPr userDrawn="1"/>
          </p:nvSpPr>
          <p:spPr bwMode="auto">
            <a:xfrm>
              <a:off x="2708275" y="2700529"/>
              <a:ext cx="117475" cy="144463"/>
            </a:xfrm>
            <a:custGeom>
              <a:avLst/>
              <a:gdLst/>
              <a:ahLst/>
              <a:cxnLst>
                <a:cxn ang="0">
                  <a:pos x="61" y="90"/>
                </a:cxn>
                <a:cxn ang="0">
                  <a:pos x="61" y="79"/>
                </a:cxn>
                <a:cxn ang="0">
                  <a:pos x="61" y="79"/>
                </a:cxn>
                <a:cxn ang="0">
                  <a:pos x="51" y="86"/>
                </a:cxn>
                <a:cxn ang="0">
                  <a:pos x="51" y="86"/>
                </a:cxn>
                <a:cxn ang="0">
                  <a:pos x="42" y="90"/>
                </a:cxn>
                <a:cxn ang="0">
                  <a:pos x="42" y="90"/>
                </a:cxn>
                <a:cxn ang="0">
                  <a:pos x="33" y="91"/>
                </a:cxn>
                <a:cxn ang="0">
                  <a:pos x="33" y="9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16" y="90"/>
                </a:cxn>
                <a:cxn ang="0">
                  <a:pos x="16" y="90"/>
                </a:cxn>
                <a:cxn ang="0">
                  <a:pos x="12" y="88"/>
                </a:cxn>
                <a:cxn ang="0">
                  <a:pos x="9" y="86"/>
                </a:cxn>
                <a:cxn ang="0">
                  <a:pos x="9" y="86"/>
                </a:cxn>
                <a:cxn ang="0">
                  <a:pos x="5" y="83"/>
                </a:cxn>
                <a:cxn ang="0">
                  <a:pos x="3" y="77"/>
                </a:cxn>
                <a:cxn ang="0">
                  <a:pos x="3" y="77"/>
                </a:cxn>
                <a:cxn ang="0">
                  <a:pos x="2" y="72"/>
                </a:cxn>
                <a:cxn ang="0">
                  <a:pos x="0" y="63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4" y="56"/>
                </a:cxn>
                <a:cxn ang="0">
                  <a:pos x="14" y="56"/>
                </a:cxn>
                <a:cxn ang="0">
                  <a:pos x="14" y="65"/>
                </a:cxn>
                <a:cxn ang="0">
                  <a:pos x="14" y="65"/>
                </a:cxn>
                <a:cxn ang="0">
                  <a:pos x="16" y="72"/>
                </a:cxn>
                <a:cxn ang="0">
                  <a:pos x="16" y="72"/>
                </a:cxn>
                <a:cxn ang="0">
                  <a:pos x="17" y="76"/>
                </a:cxn>
                <a:cxn ang="0">
                  <a:pos x="21" y="77"/>
                </a:cxn>
                <a:cxn ang="0">
                  <a:pos x="21" y="77"/>
                </a:cxn>
                <a:cxn ang="0">
                  <a:pos x="24" y="79"/>
                </a:cxn>
                <a:cxn ang="0">
                  <a:pos x="30" y="79"/>
                </a:cxn>
                <a:cxn ang="0">
                  <a:pos x="30" y="79"/>
                </a:cxn>
                <a:cxn ang="0">
                  <a:pos x="38" y="79"/>
                </a:cxn>
                <a:cxn ang="0">
                  <a:pos x="38" y="79"/>
                </a:cxn>
                <a:cxn ang="0">
                  <a:pos x="47" y="77"/>
                </a:cxn>
                <a:cxn ang="0">
                  <a:pos x="47" y="77"/>
                </a:cxn>
                <a:cxn ang="0">
                  <a:pos x="54" y="74"/>
                </a:cxn>
                <a:cxn ang="0">
                  <a:pos x="54" y="74"/>
                </a:cxn>
                <a:cxn ang="0">
                  <a:pos x="60" y="70"/>
                </a:cxn>
                <a:cxn ang="0">
                  <a:pos x="60" y="0"/>
                </a:cxn>
                <a:cxn ang="0">
                  <a:pos x="74" y="0"/>
                </a:cxn>
                <a:cxn ang="0">
                  <a:pos x="74" y="90"/>
                </a:cxn>
                <a:cxn ang="0">
                  <a:pos x="61" y="90"/>
                </a:cxn>
              </a:cxnLst>
              <a:rect l="0" t="0" r="r" b="b"/>
              <a:pathLst>
                <a:path w="74" h="91">
                  <a:moveTo>
                    <a:pt x="61" y="90"/>
                  </a:moveTo>
                  <a:lnTo>
                    <a:pt x="61" y="79"/>
                  </a:lnTo>
                  <a:lnTo>
                    <a:pt x="61" y="79"/>
                  </a:lnTo>
                  <a:lnTo>
                    <a:pt x="51" y="86"/>
                  </a:lnTo>
                  <a:lnTo>
                    <a:pt x="51" y="86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16" y="90"/>
                  </a:lnTo>
                  <a:lnTo>
                    <a:pt x="16" y="90"/>
                  </a:lnTo>
                  <a:lnTo>
                    <a:pt x="12" y="88"/>
                  </a:lnTo>
                  <a:lnTo>
                    <a:pt x="9" y="86"/>
                  </a:lnTo>
                  <a:lnTo>
                    <a:pt x="9" y="86"/>
                  </a:lnTo>
                  <a:lnTo>
                    <a:pt x="5" y="83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65"/>
                  </a:lnTo>
                  <a:lnTo>
                    <a:pt x="14" y="65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7" y="76"/>
                  </a:lnTo>
                  <a:lnTo>
                    <a:pt x="21" y="77"/>
                  </a:lnTo>
                  <a:lnTo>
                    <a:pt x="21" y="77"/>
                  </a:lnTo>
                  <a:lnTo>
                    <a:pt x="24" y="79"/>
                  </a:lnTo>
                  <a:lnTo>
                    <a:pt x="30" y="79"/>
                  </a:lnTo>
                  <a:lnTo>
                    <a:pt x="30" y="79"/>
                  </a:lnTo>
                  <a:lnTo>
                    <a:pt x="38" y="79"/>
                  </a:lnTo>
                  <a:lnTo>
                    <a:pt x="38" y="79"/>
                  </a:lnTo>
                  <a:lnTo>
                    <a:pt x="47" y="77"/>
                  </a:lnTo>
                  <a:lnTo>
                    <a:pt x="47" y="77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60" y="70"/>
                  </a:lnTo>
                  <a:lnTo>
                    <a:pt x="60" y="0"/>
                  </a:lnTo>
                  <a:lnTo>
                    <a:pt x="74" y="0"/>
                  </a:lnTo>
                  <a:lnTo>
                    <a:pt x="74" y="90"/>
                  </a:lnTo>
                  <a:lnTo>
                    <a:pt x="61" y="90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/>
            <p:cNvSpPr>
              <a:spLocks/>
            </p:cNvSpPr>
            <p:nvPr userDrawn="1"/>
          </p:nvSpPr>
          <p:spPr bwMode="auto">
            <a:xfrm>
              <a:off x="2867025" y="2700529"/>
              <a:ext cx="74613" cy="142875"/>
            </a:xfrm>
            <a:custGeom>
              <a:avLst/>
              <a:gdLst/>
              <a:ahLst/>
              <a:cxnLst>
                <a:cxn ang="0">
                  <a:pos x="28" y="12"/>
                </a:cxn>
                <a:cxn ang="0">
                  <a:pos x="28" y="12"/>
                </a:cxn>
                <a:cxn ang="0">
                  <a:pos x="19" y="16"/>
                </a:cxn>
                <a:cxn ang="0">
                  <a:pos x="12" y="19"/>
                </a:cxn>
                <a:cxn ang="0">
                  <a:pos x="12" y="90"/>
                </a:cxn>
                <a:cxn ang="0">
                  <a:pos x="0" y="90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11"/>
                </a:cxn>
                <a:cxn ang="0">
                  <a:pos x="12" y="11"/>
                </a:cxn>
                <a:cxn ang="0">
                  <a:pos x="21" y="4"/>
                </a:cxn>
                <a:cxn ang="0">
                  <a:pos x="21" y="4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47" y="0"/>
                </a:cxn>
                <a:cxn ang="0">
                  <a:pos x="47" y="12"/>
                </a:cxn>
                <a:cxn ang="0">
                  <a:pos x="47" y="12"/>
                </a:cxn>
                <a:cxn ang="0">
                  <a:pos x="28" y="12"/>
                </a:cxn>
                <a:cxn ang="0">
                  <a:pos x="28" y="12"/>
                </a:cxn>
              </a:cxnLst>
              <a:rect l="0" t="0" r="r" b="b"/>
              <a:pathLst>
                <a:path w="47" h="90">
                  <a:moveTo>
                    <a:pt x="28" y="12"/>
                  </a:moveTo>
                  <a:lnTo>
                    <a:pt x="28" y="12"/>
                  </a:lnTo>
                  <a:lnTo>
                    <a:pt x="19" y="16"/>
                  </a:lnTo>
                  <a:lnTo>
                    <a:pt x="12" y="19"/>
                  </a:lnTo>
                  <a:lnTo>
                    <a:pt x="12" y="90"/>
                  </a:lnTo>
                  <a:lnTo>
                    <a:pt x="0" y="9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28" y="12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/>
            <p:cNvSpPr>
              <a:spLocks noEditPoints="1"/>
            </p:cNvSpPr>
            <p:nvPr userDrawn="1"/>
          </p:nvSpPr>
          <p:spPr bwMode="auto">
            <a:xfrm>
              <a:off x="3040063" y="2697354"/>
              <a:ext cx="119063" cy="147638"/>
            </a:xfrm>
            <a:custGeom>
              <a:avLst/>
              <a:gdLst/>
              <a:ahLst/>
              <a:cxnLst>
                <a:cxn ang="0">
                  <a:pos x="56" y="93"/>
                </a:cxn>
                <a:cxn ang="0">
                  <a:pos x="38" y="93"/>
                </a:cxn>
                <a:cxn ang="0">
                  <a:pos x="23" y="92"/>
                </a:cxn>
                <a:cxn ang="0">
                  <a:pos x="10" y="88"/>
                </a:cxn>
                <a:cxn ang="0">
                  <a:pos x="7" y="85"/>
                </a:cxn>
                <a:cxn ang="0">
                  <a:pos x="3" y="79"/>
                </a:cxn>
                <a:cxn ang="0">
                  <a:pos x="0" y="65"/>
                </a:cxn>
                <a:cxn ang="0">
                  <a:pos x="1" y="57"/>
                </a:cxn>
                <a:cxn ang="0">
                  <a:pos x="5" y="49"/>
                </a:cxn>
                <a:cxn ang="0">
                  <a:pos x="16" y="41"/>
                </a:cxn>
                <a:cxn ang="0">
                  <a:pos x="23" y="39"/>
                </a:cxn>
                <a:cxn ang="0">
                  <a:pos x="30" y="39"/>
                </a:cxn>
                <a:cxn ang="0">
                  <a:pos x="45" y="37"/>
                </a:cxn>
                <a:cxn ang="0">
                  <a:pos x="52" y="37"/>
                </a:cxn>
                <a:cxn ang="0">
                  <a:pos x="61" y="39"/>
                </a:cxn>
                <a:cxn ang="0">
                  <a:pos x="61" y="25"/>
                </a:cxn>
                <a:cxn ang="0">
                  <a:pos x="58" y="16"/>
                </a:cxn>
                <a:cxn ang="0">
                  <a:pos x="54" y="13"/>
                </a:cxn>
                <a:cxn ang="0">
                  <a:pos x="51" y="11"/>
                </a:cxn>
                <a:cxn ang="0">
                  <a:pos x="35" y="9"/>
                </a:cxn>
                <a:cxn ang="0">
                  <a:pos x="19" y="11"/>
                </a:cxn>
                <a:cxn ang="0">
                  <a:pos x="7" y="4"/>
                </a:cxn>
                <a:cxn ang="0">
                  <a:pos x="21" y="0"/>
                </a:cxn>
                <a:cxn ang="0">
                  <a:pos x="37" y="0"/>
                </a:cxn>
                <a:cxn ang="0">
                  <a:pos x="52" y="0"/>
                </a:cxn>
                <a:cxn ang="0">
                  <a:pos x="65" y="6"/>
                </a:cxn>
                <a:cxn ang="0">
                  <a:pos x="70" y="9"/>
                </a:cxn>
                <a:cxn ang="0">
                  <a:pos x="72" y="14"/>
                </a:cxn>
                <a:cxn ang="0">
                  <a:pos x="75" y="28"/>
                </a:cxn>
                <a:cxn ang="0">
                  <a:pos x="75" y="92"/>
                </a:cxn>
                <a:cxn ang="0">
                  <a:pos x="56" y="93"/>
                </a:cxn>
                <a:cxn ang="0">
                  <a:pos x="63" y="48"/>
                </a:cxn>
                <a:cxn ang="0">
                  <a:pos x="51" y="48"/>
                </a:cxn>
                <a:cxn ang="0">
                  <a:pos x="45" y="48"/>
                </a:cxn>
                <a:cxn ang="0">
                  <a:pos x="33" y="48"/>
                </a:cxn>
                <a:cxn ang="0">
                  <a:pos x="23" y="49"/>
                </a:cxn>
                <a:cxn ang="0">
                  <a:pos x="16" y="57"/>
                </a:cxn>
                <a:cxn ang="0">
                  <a:pos x="16" y="60"/>
                </a:cxn>
                <a:cxn ang="0">
                  <a:pos x="14" y="65"/>
                </a:cxn>
                <a:cxn ang="0">
                  <a:pos x="17" y="76"/>
                </a:cxn>
                <a:cxn ang="0">
                  <a:pos x="21" y="79"/>
                </a:cxn>
                <a:cxn ang="0">
                  <a:pos x="24" y="81"/>
                </a:cxn>
                <a:cxn ang="0">
                  <a:pos x="33" y="85"/>
                </a:cxn>
                <a:cxn ang="0">
                  <a:pos x="44" y="85"/>
                </a:cxn>
                <a:cxn ang="0">
                  <a:pos x="47" y="85"/>
                </a:cxn>
                <a:cxn ang="0">
                  <a:pos x="51" y="85"/>
                </a:cxn>
                <a:cxn ang="0">
                  <a:pos x="56" y="85"/>
                </a:cxn>
                <a:cxn ang="0">
                  <a:pos x="63" y="48"/>
                </a:cxn>
              </a:cxnLst>
              <a:rect l="0" t="0" r="r" b="b"/>
              <a:pathLst>
                <a:path w="75" h="93">
                  <a:moveTo>
                    <a:pt x="56" y="93"/>
                  </a:moveTo>
                  <a:lnTo>
                    <a:pt x="56" y="93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23" y="92"/>
                  </a:lnTo>
                  <a:lnTo>
                    <a:pt x="23" y="92"/>
                  </a:lnTo>
                  <a:lnTo>
                    <a:pt x="16" y="90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7" y="85"/>
                  </a:lnTo>
                  <a:lnTo>
                    <a:pt x="3" y="79"/>
                  </a:lnTo>
                  <a:lnTo>
                    <a:pt x="3" y="79"/>
                  </a:lnTo>
                  <a:lnTo>
                    <a:pt x="1" y="72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1" y="57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10" y="44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23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61" y="39"/>
                  </a:lnTo>
                  <a:lnTo>
                    <a:pt x="61" y="39"/>
                  </a:lnTo>
                  <a:lnTo>
                    <a:pt x="61" y="25"/>
                  </a:lnTo>
                  <a:lnTo>
                    <a:pt x="61" y="25"/>
                  </a:lnTo>
                  <a:lnTo>
                    <a:pt x="61" y="20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4" y="13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7" y="13"/>
                  </a:lnTo>
                  <a:lnTo>
                    <a:pt x="7" y="4"/>
                  </a:lnTo>
                  <a:lnTo>
                    <a:pt x="7" y="4"/>
                  </a:lnTo>
                  <a:lnTo>
                    <a:pt x="21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9" y="2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70" y="9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5" y="20"/>
                  </a:lnTo>
                  <a:lnTo>
                    <a:pt x="75" y="28"/>
                  </a:lnTo>
                  <a:lnTo>
                    <a:pt x="75" y="92"/>
                  </a:lnTo>
                  <a:lnTo>
                    <a:pt x="75" y="92"/>
                  </a:lnTo>
                  <a:lnTo>
                    <a:pt x="56" y="93"/>
                  </a:lnTo>
                  <a:lnTo>
                    <a:pt x="56" y="93"/>
                  </a:lnTo>
                  <a:close/>
                  <a:moveTo>
                    <a:pt x="63" y="48"/>
                  </a:moveTo>
                  <a:lnTo>
                    <a:pt x="63" y="48"/>
                  </a:lnTo>
                  <a:lnTo>
                    <a:pt x="51" y="48"/>
                  </a:lnTo>
                  <a:lnTo>
                    <a:pt x="51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19" y="53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60"/>
                  </a:lnTo>
                  <a:lnTo>
                    <a:pt x="14" y="65"/>
                  </a:lnTo>
                  <a:lnTo>
                    <a:pt x="14" y="65"/>
                  </a:lnTo>
                  <a:lnTo>
                    <a:pt x="16" y="72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21" y="79"/>
                  </a:lnTo>
                  <a:lnTo>
                    <a:pt x="24" y="81"/>
                  </a:lnTo>
                  <a:lnTo>
                    <a:pt x="24" y="81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6" y="85"/>
                  </a:lnTo>
                  <a:lnTo>
                    <a:pt x="56" y="85"/>
                  </a:lnTo>
                  <a:lnTo>
                    <a:pt x="63" y="83"/>
                  </a:lnTo>
                  <a:lnTo>
                    <a:pt x="63" y="48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3181350" y="2651316"/>
              <a:ext cx="88900" cy="192088"/>
            </a:xfrm>
            <a:custGeom>
              <a:avLst/>
              <a:gdLst/>
              <a:ahLst/>
              <a:cxnLst>
                <a:cxn ang="0">
                  <a:pos x="32" y="42"/>
                </a:cxn>
                <a:cxn ang="0">
                  <a:pos x="32" y="98"/>
                </a:cxn>
                <a:cxn ang="0">
                  <a:pos x="32" y="98"/>
                </a:cxn>
                <a:cxn ang="0">
                  <a:pos x="32" y="105"/>
                </a:cxn>
                <a:cxn ang="0">
                  <a:pos x="32" y="105"/>
                </a:cxn>
                <a:cxn ang="0">
                  <a:pos x="35" y="108"/>
                </a:cxn>
                <a:cxn ang="0">
                  <a:pos x="35" y="108"/>
                </a:cxn>
                <a:cxn ang="0">
                  <a:pos x="39" y="110"/>
                </a:cxn>
                <a:cxn ang="0">
                  <a:pos x="39" y="110"/>
                </a:cxn>
                <a:cxn ang="0">
                  <a:pos x="44" y="110"/>
                </a:cxn>
                <a:cxn ang="0">
                  <a:pos x="56" y="110"/>
                </a:cxn>
                <a:cxn ang="0">
                  <a:pos x="56" y="121"/>
                </a:cxn>
                <a:cxn ang="0">
                  <a:pos x="44" y="121"/>
                </a:cxn>
                <a:cxn ang="0">
                  <a:pos x="44" y="121"/>
                </a:cxn>
                <a:cxn ang="0">
                  <a:pos x="32" y="121"/>
                </a:cxn>
                <a:cxn ang="0">
                  <a:pos x="32" y="121"/>
                </a:cxn>
                <a:cxn ang="0">
                  <a:pos x="25" y="117"/>
                </a:cxn>
                <a:cxn ang="0">
                  <a:pos x="25" y="117"/>
                </a:cxn>
                <a:cxn ang="0">
                  <a:pos x="21" y="115"/>
                </a:cxn>
                <a:cxn ang="0">
                  <a:pos x="20" y="112"/>
                </a:cxn>
                <a:cxn ang="0">
                  <a:pos x="20" y="112"/>
                </a:cxn>
                <a:cxn ang="0">
                  <a:pos x="18" y="100"/>
                </a:cxn>
                <a:cxn ang="0">
                  <a:pos x="18" y="42"/>
                </a:cxn>
                <a:cxn ang="0">
                  <a:pos x="0" y="42"/>
                </a:cxn>
                <a:cxn ang="0">
                  <a:pos x="0" y="31"/>
                </a:cxn>
                <a:cxn ang="0">
                  <a:pos x="18" y="31"/>
                </a:cxn>
                <a:cxn ang="0">
                  <a:pos x="18" y="5"/>
                </a:cxn>
                <a:cxn ang="0">
                  <a:pos x="18" y="5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25" y="3"/>
                </a:cxn>
                <a:cxn ang="0">
                  <a:pos x="25" y="3"/>
                </a:cxn>
                <a:cxn ang="0">
                  <a:pos x="28" y="1"/>
                </a:cxn>
                <a:cxn ang="0">
                  <a:pos x="28" y="1"/>
                </a:cxn>
                <a:cxn ang="0">
                  <a:pos x="32" y="0"/>
                </a:cxn>
                <a:cxn ang="0">
                  <a:pos x="32" y="31"/>
                </a:cxn>
                <a:cxn ang="0">
                  <a:pos x="56" y="31"/>
                </a:cxn>
                <a:cxn ang="0">
                  <a:pos x="56" y="42"/>
                </a:cxn>
                <a:cxn ang="0">
                  <a:pos x="32" y="42"/>
                </a:cxn>
              </a:cxnLst>
              <a:rect l="0" t="0" r="r" b="b"/>
              <a:pathLst>
                <a:path w="56" h="121">
                  <a:moveTo>
                    <a:pt x="32" y="42"/>
                  </a:moveTo>
                  <a:lnTo>
                    <a:pt x="32" y="98"/>
                  </a:lnTo>
                  <a:lnTo>
                    <a:pt x="32" y="98"/>
                  </a:lnTo>
                  <a:lnTo>
                    <a:pt x="32" y="105"/>
                  </a:lnTo>
                  <a:lnTo>
                    <a:pt x="32" y="105"/>
                  </a:lnTo>
                  <a:lnTo>
                    <a:pt x="35" y="108"/>
                  </a:lnTo>
                  <a:lnTo>
                    <a:pt x="35" y="108"/>
                  </a:lnTo>
                  <a:lnTo>
                    <a:pt x="39" y="110"/>
                  </a:lnTo>
                  <a:lnTo>
                    <a:pt x="39" y="110"/>
                  </a:lnTo>
                  <a:lnTo>
                    <a:pt x="44" y="110"/>
                  </a:lnTo>
                  <a:lnTo>
                    <a:pt x="56" y="110"/>
                  </a:lnTo>
                  <a:lnTo>
                    <a:pt x="56" y="121"/>
                  </a:lnTo>
                  <a:lnTo>
                    <a:pt x="44" y="121"/>
                  </a:lnTo>
                  <a:lnTo>
                    <a:pt x="44" y="121"/>
                  </a:lnTo>
                  <a:lnTo>
                    <a:pt x="32" y="121"/>
                  </a:lnTo>
                  <a:lnTo>
                    <a:pt x="32" y="121"/>
                  </a:lnTo>
                  <a:lnTo>
                    <a:pt x="25" y="117"/>
                  </a:lnTo>
                  <a:lnTo>
                    <a:pt x="25" y="117"/>
                  </a:lnTo>
                  <a:lnTo>
                    <a:pt x="21" y="115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18" y="100"/>
                  </a:lnTo>
                  <a:lnTo>
                    <a:pt x="18" y="42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18" y="31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32" y="0"/>
                  </a:lnTo>
                  <a:lnTo>
                    <a:pt x="32" y="31"/>
                  </a:lnTo>
                  <a:lnTo>
                    <a:pt x="56" y="31"/>
                  </a:lnTo>
                  <a:lnTo>
                    <a:pt x="56" y="42"/>
                  </a:lnTo>
                  <a:lnTo>
                    <a:pt x="32" y="42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/>
            <p:cNvSpPr>
              <a:spLocks/>
            </p:cNvSpPr>
            <p:nvPr userDrawn="1"/>
          </p:nvSpPr>
          <p:spPr bwMode="auto">
            <a:xfrm>
              <a:off x="3270250" y="2651316"/>
              <a:ext cx="92075" cy="192088"/>
            </a:xfrm>
            <a:custGeom>
              <a:avLst/>
              <a:gdLst/>
              <a:ahLst/>
              <a:cxnLst>
                <a:cxn ang="0">
                  <a:pos x="32" y="42"/>
                </a:cxn>
                <a:cxn ang="0">
                  <a:pos x="32" y="98"/>
                </a:cxn>
                <a:cxn ang="0">
                  <a:pos x="32" y="98"/>
                </a:cxn>
                <a:cxn ang="0">
                  <a:pos x="34" y="105"/>
                </a:cxn>
                <a:cxn ang="0">
                  <a:pos x="34" y="105"/>
                </a:cxn>
                <a:cxn ang="0">
                  <a:pos x="36" y="108"/>
                </a:cxn>
                <a:cxn ang="0">
                  <a:pos x="36" y="108"/>
                </a:cxn>
                <a:cxn ang="0">
                  <a:pos x="39" y="110"/>
                </a:cxn>
                <a:cxn ang="0">
                  <a:pos x="39" y="110"/>
                </a:cxn>
                <a:cxn ang="0">
                  <a:pos x="46" y="110"/>
                </a:cxn>
                <a:cxn ang="0">
                  <a:pos x="57" y="110"/>
                </a:cxn>
                <a:cxn ang="0">
                  <a:pos x="57" y="121"/>
                </a:cxn>
                <a:cxn ang="0">
                  <a:pos x="44" y="121"/>
                </a:cxn>
                <a:cxn ang="0">
                  <a:pos x="44" y="121"/>
                </a:cxn>
                <a:cxn ang="0">
                  <a:pos x="32" y="121"/>
                </a:cxn>
                <a:cxn ang="0">
                  <a:pos x="32" y="121"/>
                </a:cxn>
                <a:cxn ang="0">
                  <a:pos x="25" y="117"/>
                </a:cxn>
                <a:cxn ang="0">
                  <a:pos x="25" y="117"/>
                </a:cxn>
                <a:cxn ang="0">
                  <a:pos x="23" y="115"/>
                </a:cxn>
                <a:cxn ang="0">
                  <a:pos x="21" y="112"/>
                </a:cxn>
                <a:cxn ang="0">
                  <a:pos x="21" y="112"/>
                </a:cxn>
                <a:cxn ang="0">
                  <a:pos x="20" y="100"/>
                </a:cxn>
                <a:cxn ang="0">
                  <a:pos x="20" y="42"/>
                </a:cxn>
                <a:cxn ang="0">
                  <a:pos x="0" y="42"/>
                </a:cxn>
                <a:cxn ang="0">
                  <a:pos x="0" y="31"/>
                </a:cxn>
                <a:cxn ang="0">
                  <a:pos x="20" y="31"/>
                </a:cxn>
                <a:cxn ang="0">
                  <a:pos x="20" y="5"/>
                </a:cxn>
                <a:cxn ang="0">
                  <a:pos x="20" y="5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25" y="3"/>
                </a:cxn>
                <a:cxn ang="0">
                  <a:pos x="25" y="3"/>
                </a:cxn>
                <a:cxn ang="0">
                  <a:pos x="28" y="1"/>
                </a:cxn>
                <a:cxn ang="0">
                  <a:pos x="28" y="1"/>
                </a:cxn>
                <a:cxn ang="0">
                  <a:pos x="32" y="0"/>
                </a:cxn>
                <a:cxn ang="0">
                  <a:pos x="32" y="31"/>
                </a:cxn>
                <a:cxn ang="0">
                  <a:pos x="58" y="31"/>
                </a:cxn>
                <a:cxn ang="0">
                  <a:pos x="58" y="42"/>
                </a:cxn>
                <a:cxn ang="0">
                  <a:pos x="32" y="42"/>
                </a:cxn>
              </a:cxnLst>
              <a:rect l="0" t="0" r="r" b="b"/>
              <a:pathLst>
                <a:path w="58" h="121">
                  <a:moveTo>
                    <a:pt x="32" y="42"/>
                  </a:moveTo>
                  <a:lnTo>
                    <a:pt x="32" y="98"/>
                  </a:lnTo>
                  <a:lnTo>
                    <a:pt x="32" y="98"/>
                  </a:lnTo>
                  <a:lnTo>
                    <a:pt x="34" y="105"/>
                  </a:lnTo>
                  <a:lnTo>
                    <a:pt x="34" y="105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9" y="110"/>
                  </a:lnTo>
                  <a:lnTo>
                    <a:pt x="39" y="110"/>
                  </a:lnTo>
                  <a:lnTo>
                    <a:pt x="46" y="110"/>
                  </a:lnTo>
                  <a:lnTo>
                    <a:pt x="57" y="110"/>
                  </a:lnTo>
                  <a:lnTo>
                    <a:pt x="57" y="121"/>
                  </a:lnTo>
                  <a:lnTo>
                    <a:pt x="44" y="121"/>
                  </a:lnTo>
                  <a:lnTo>
                    <a:pt x="44" y="121"/>
                  </a:lnTo>
                  <a:lnTo>
                    <a:pt x="32" y="121"/>
                  </a:lnTo>
                  <a:lnTo>
                    <a:pt x="32" y="121"/>
                  </a:lnTo>
                  <a:lnTo>
                    <a:pt x="25" y="117"/>
                  </a:lnTo>
                  <a:lnTo>
                    <a:pt x="25" y="117"/>
                  </a:lnTo>
                  <a:lnTo>
                    <a:pt x="23" y="115"/>
                  </a:lnTo>
                  <a:lnTo>
                    <a:pt x="21" y="112"/>
                  </a:lnTo>
                  <a:lnTo>
                    <a:pt x="21" y="112"/>
                  </a:lnTo>
                  <a:lnTo>
                    <a:pt x="20" y="100"/>
                  </a:lnTo>
                  <a:lnTo>
                    <a:pt x="20" y="42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0" y="31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32" y="0"/>
                  </a:lnTo>
                  <a:lnTo>
                    <a:pt x="32" y="31"/>
                  </a:lnTo>
                  <a:lnTo>
                    <a:pt x="58" y="31"/>
                  </a:lnTo>
                  <a:lnTo>
                    <a:pt x="58" y="42"/>
                  </a:lnTo>
                  <a:lnTo>
                    <a:pt x="32" y="42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/>
            <p:cNvSpPr>
              <a:spLocks noEditPoints="1"/>
            </p:cNvSpPr>
            <p:nvPr userDrawn="1"/>
          </p:nvSpPr>
          <p:spPr bwMode="auto">
            <a:xfrm>
              <a:off x="3376613" y="2697354"/>
              <a:ext cx="131763" cy="147638"/>
            </a:xfrm>
            <a:custGeom>
              <a:avLst/>
              <a:gdLst/>
              <a:ahLst/>
              <a:cxnLst>
                <a:cxn ang="0">
                  <a:pos x="14" y="51"/>
                </a:cxn>
                <a:cxn ang="0">
                  <a:pos x="19" y="71"/>
                </a:cxn>
                <a:cxn ang="0">
                  <a:pos x="23" y="76"/>
                </a:cxn>
                <a:cxn ang="0">
                  <a:pos x="28" y="79"/>
                </a:cxn>
                <a:cxn ang="0">
                  <a:pos x="40" y="83"/>
                </a:cxn>
                <a:cxn ang="0">
                  <a:pos x="53" y="85"/>
                </a:cxn>
                <a:cxn ang="0">
                  <a:pos x="65" y="83"/>
                </a:cxn>
                <a:cxn ang="0">
                  <a:pos x="76" y="81"/>
                </a:cxn>
                <a:cxn ang="0">
                  <a:pos x="76" y="92"/>
                </a:cxn>
                <a:cxn ang="0">
                  <a:pos x="62" y="93"/>
                </a:cxn>
                <a:cxn ang="0">
                  <a:pos x="47" y="93"/>
                </a:cxn>
                <a:cxn ang="0">
                  <a:pos x="26" y="90"/>
                </a:cxn>
                <a:cxn ang="0">
                  <a:pos x="12" y="81"/>
                </a:cxn>
                <a:cxn ang="0">
                  <a:pos x="7" y="74"/>
                </a:cxn>
                <a:cxn ang="0">
                  <a:pos x="0" y="57"/>
                </a:cxn>
                <a:cxn ang="0">
                  <a:pos x="0" y="44"/>
                </a:cxn>
                <a:cxn ang="0">
                  <a:pos x="4" y="25"/>
                </a:cxn>
                <a:cxn ang="0">
                  <a:pos x="7" y="16"/>
                </a:cxn>
                <a:cxn ang="0">
                  <a:pos x="12" y="11"/>
                </a:cxn>
                <a:cxn ang="0">
                  <a:pos x="25" y="2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60" y="4"/>
                </a:cxn>
                <a:cxn ang="0">
                  <a:pos x="67" y="7"/>
                </a:cxn>
                <a:cxn ang="0">
                  <a:pos x="72" y="13"/>
                </a:cxn>
                <a:cxn ang="0">
                  <a:pos x="79" y="28"/>
                </a:cxn>
                <a:cxn ang="0">
                  <a:pos x="81" y="37"/>
                </a:cxn>
                <a:cxn ang="0">
                  <a:pos x="83" y="51"/>
                </a:cxn>
                <a:cxn ang="0">
                  <a:pos x="65" y="28"/>
                </a:cxn>
                <a:cxn ang="0">
                  <a:pos x="63" y="23"/>
                </a:cxn>
                <a:cxn ang="0">
                  <a:pos x="62" y="18"/>
                </a:cxn>
                <a:cxn ang="0">
                  <a:pos x="53" y="11"/>
                </a:cxn>
                <a:cxn ang="0">
                  <a:pos x="47" y="9"/>
                </a:cxn>
                <a:cxn ang="0">
                  <a:pos x="40" y="9"/>
                </a:cxn>
                <a:cxn ang="0">
                  <a:pos x="28" y="11"/>
                </a:cxn>
                <a:cxn ang="0">
                  <a:pos x="21" y="18"/>
                </a:cxn>
                <a:cxn ang="0">
                  <a:pos x="16" y="28"/>
                </a:cxn>
                <a:cxn ang="0">
                  <a:pos x="67" y="42"/>
                </a:cxn>
                <a:cxn ang="0">
                  <a:pos x="65" y="28"/>
                </a:cxn>
              </a:cxnLst>
              <a:rect l="0" t="0" r="r" b="b"/>
              <a:pathLst>
                <a:path w="83" h="93">
                  <a:moveTo>
                    <a:pt x="14" y="51"/>
                  </a:moveTo>
                  <a:lnTo>
                    <a:pt x="14" y="51"/>
                  </a:lnTo>
                  <a:lnTo>
                    <a:pt x="16" y="62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23" y="76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35" y="83"/>
                  </a:lnTo>
                  <a:lnTo>
                    <a:pt x="40" y="83"/>
                  </a:lnTo>
                  <a:lnTo>
                    <a:pt x="40" y="83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65" y="83"/>
                  </a:lnTo>
                  <a:lnTo>
                    <a:pt x="65" y="83"/>
                  </a:lnTo>
                  <a:lnTo>
                    <a:pt x="76" y="81"/>
                  </a:lnTo>
                  <a:lnTo>
                    <a:pt x="76" y="92"/>
                  </a:lnTo>
                  <a:lnTo>
                    <a:pt x="76" y="92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47" y="93"/>
                  </a:lnTo>
                  <a:lnTo>
                    <a:pt x="47" y="93"/>
                  </a:lnTo>
                  <a:lnTo>
                    <a:pt x="37" y="93"/>
                  </a:lnTo>
                  <a:lnTo>
                    <a:pt x="26" y="90"/>
                  </a:lnTo>
                  <a:lnTo>
                    <a:pt x="19" y="86"/>
                  </a:lnTo>
                  <a:lnTo>
                    <a:pt x="12" y="81"/>
                  </a:lnTo>
                  <a:lnTo>
                    <a:pt x="12" y="81"/>
                  </a:lnTo>
                  <a:lnTo>
                    <a:pt x="7" y="74"/>
                  </a:lnTo>
                  <a:lnTo>
                    <a:pt x="4" y="65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7" y="16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8" y="6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7" y="7"/>
                  </a:lnTo>
                  <a:lnTo>
                    <a:pt x="72" y="13"/>
                  </a:lnTo>
                  <a:lnTo>
                    <a:pt x="72" y="13"/>
                  </a:lnTo>
                  <a:lnTo>
                    <a:pt x="76" y="20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81" y="37"/>
                  </a:lnTo>
                  <a:lnTo>
                    <a:pt x="83" y="48"/>
                  </a:lnTo>
                  <a:lnTo>
                    <a:pt x="83" y="51"/>
                  </a:lnTo>
                  <a:lnTo>
                    <a:pt x="14" y="51"/>
                  </a:lnTo>
                  <a:close/>
                  <a:moveTo>
                    <a:pt x="65" y="28"/>
                  </a:moveTo>
                  <a:lnTo>
                    <a:pt x="65" y="28"/>
                  </a:lnTo>
                  <a:lnTo>
                    <a:pt x="63" y="23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3" y="11"/>
                  </a:lnTo>
                  <a:lnTo>
                    <a:pt x="53" y="11"/>
                  </a:lnTo>
                  <a:lnTo>
                    <a:pt x="47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33" y="9"/>
                  </a:lnTo>
                  <a:lnTo>
                    <a:pt x="28" y="11"/>
                  </a:lnTo>
                  <a:lnTo>
                    <a:pt x="25" y="14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67" y="42"/>
                  </a:lnTo>
                  <a:lnTo>
                    <a:pt x="67" y="42"/>
                  </a:lnTo>
                  <a:lnTo>
                    <a:pt x="65" y="28"/>
                  </a:lnTo>
                  <a:lnTo>
                    <a:pt x="65" y="28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/>
            <p:cNvSpPr>
              <a:spLocks/>
            </p:cNvSpPr>
            <p:nvPr userDrawn="1"/>
          </p:nvSpPr>
          <p:spPr bwMode="auto">
            <a:xfrm>
              <a:off x="3538538" y="2697354"/>
              <a:ext cx="117475" cy="146050"/>
            </a:xfrm>
            <a:custGeom>
              <a:avLst/>
              <a:gdLst/>
              <a:ahLst/>
              <a:cxnLst>
                <a:cxn ang="0">
                  <a:pos x="61" y="92"/>
                </a:cxn>
                <a:cxn ang="0">
                  <a:pos x="61" y="34"/>
                </a:cxn>
                <a:cxn ang="0">
                  <a:pos x="61" y="34"/>
                </a:cxn>
                <a:cxn ang="0">
                  <a:pos x="61" y="27"/>
                </a:cxn>
                <a:cxn ang="0">
                  <a:pos x="61" y="27"/>
                </a:cxn>
                <a:cxn ang="0">
                  <a:pos x="60" y="20"/>
                </a:cxn>
                <a:cxn ang="0">
                  <a:pos x="60" y="20"/>
                </a:cxn>
                <a:cxn ang="0">
                  <a:pos x="54" y="13"/>
                </a:cxn>
                <a:cxn ang="0">
                  <a:pos x="54" y="13"/>
                </a:cxn>
                <a:cxn ang="0">
                  <a:pos x="49" y="13"/>
                </a:cxn>
                <a:cxn ang="0">
                  <a:pos x="44" y="11"/>
                </a:cxn>
                <a:cxn ang="0">
                  <a:pos x="44" y="11"/>
                </a:cxn>
                <a:cxn ang="0">
                  <a:pos x="35" y="13"/>
                </a:cxn>
                <a:cxn ang="0">
                  <a:pos x="35" y="13"/>
                </a:cxn>
                <a:cxn ang="0">
                  <a:pos x="26" y="14"/>
                </a:cxn>
                <a:cxn ang="0">
                  <a:pos x="26" y="14"/>
                </a:cxn>
                <a:cxn ang="0">
                  <a:pos x="19" y="18"/>
                </a:cxn>
                <a:cxn ang="0">
                  <a:pos x="19" y="18"/>
                </a:cxn>
                <a:cxn ang="0">
                  <a:pos x="12" y="20"/>
                </a:cxn>
                <a:cxn ang="0">
                  <a:pos x="12" y="92"/>
                </a:cxn>
                <a:cxn ang="0">
                  <a:pos x="0" y="92"/>
                </a:cxn>
                <a:cxn ang="0">
                  <a:pos x="0" y="2"/>
                </a:cxn>
                <a:cxn ang="0">
                  <a:pos x="10" y="2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33" y="2"/>
                </a:cxn>
                <a:cxn ang="0">
                  <a:pos x="33" y="2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58" y="2"/>
                </a:cxn>
                <a:cxn ang="0">
                  <a:pos x="58" y="2"/>
                </a:cxn>
                <a:cxn ang="0">
                  <a:pos x="67" y="6"/>
                </a:cxn>
                <a:cxn ang="0">
                  <a:pos x="67" y="6"/>
                </a:cxn>
                <a:cxn ang="0">
                  <a:pos x="70" y="9"/>
                </a:cxn>
                <a:cxn ang="0">
                  <a:pos x="72" y="14"/>
                </a:cxn>
                <a:cxn ang="0">
                  <a:pos x="72" y="14"/>
                </a:cxn>
                <a:cxn ang="0">
                  <a:pos x="74" y="20"/>
                </a:cxn>
                <a:cxn ang="0">
                  <a:pos x="74" y="27"/>
                </a:cxn>
                <a:cxn ang="0">
                  <a:pos x="74" y="92"/>
                </a:cxn>
                <a:cxn ang="0">
                  <a:pos x="61" y="92"/>
                </a:cxn>
              </a:cxnLst>
              <a:rect l="0" t="0" r="r" b="b"/>
              <a:pathLst>
                <a:path w="74" h="92">
                  <a:moveTo>
                    <a:pt x="61" y="92"/>
                  </a:moveTo>
                  <a:lnTo>
                    <a:pt x="61" y="34"/>
                  </a:lnTo>
                  <a:lnTo>
                    <a:pt x="61" y="34"/>
                  </a:lnTo>
                  <a:lnTo>
                    <a:pt x="61" y="27"/>
                  </a:lnTo>
                  <a:lnTo>
                    <a:pt x="61" y="27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49" y="13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2" y="20"/>
                  </a:lnTo>
                  <a:lnTo>
                    <a:pt x="12" y="92"/>
                  </a:lnTo>
                  <a:lnTo>
                    <a:pt x="0" y="92"/>
                  </a:lnTo>
                  <a:lnTo>
                    <a:pt x="0" y="2"/>
                  </a:lnTo>
                  <a:lnTo>
                    <a:pt x="10" y="2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67" y="6"/>
                  </a:lnTo>
                  <a:lnTo>
                    <a:pt x="67" y="6"/>
                  </a:lnTo>
                  <a:lnTo>
                    <a:pt x="70" y="9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4" y="20"/>
                  </a:lnTo>
                  <a:lnTo>
                    <a:pt x="74" y="27"/>
                  </a:lnTo>
                  <a:lnTo>
                    <a:pt x="74" y="92"/>
                  </a:lnTo>
                  <a:lnTo>
                    <a:pt x="61" y="92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"/>
            <p:cNvSpPr>
              <a:spLocks/>
            </p:cNvSpPr>
            <p:nvPr userDrawn="1"/>
          </p:nvSpPr>
          <p:spPr bwMode="auto">
            <a:xfrm>
              <a:off x="3678238" y="2651316"/>
              <a:ext cx="92075" cy="192088"/>
            </a:xfrm>
            <a:custGeom>
              <a:avLst/>
              <a:gdLst/>
              <a:ahLst/>
              <a:cxnLst>
                <a:cxn ang="0">
                  <a:pos x="31" y="42"/>
                </a:cxn>
                <a:cxn ang="0">
                  <a:pos x="31" y="98"/>
                </a:cxn>
                <a:cxn ang="0">
                  <a:pos x="31" y="98"/>
                </a:cxn>
                <a:cxn ang="0">
                  <a:pos x="33" y="105"/>
                </a:cxn>
                <a:cxn ang="0">
                  <a:pos x="33" y="105"/>
                </a:cxn>
                <a:cxn ang="0">
                  <a:pos x="35" y="108"/>
                </a:cxn>
                <a:cxn ang="0">
                  <a:pos x="35" y="108"/>
                </a:cxn>
                <a:cxn ang="0">
                  <a:pos x="38" y="110"/>
                </a:cxn>
                <a:cxn ang="0">
                  <a:pos x="38" y="110"/>
                </a:cxn>
                <a:cxn ang="0">
                  <a:pos x="45" y="110"/>
                </a:cxn>
                <a:cxn ang="0">
                  <a:pos x="56" y="110"/>
                </a:cxn>
                <a:cxn ang="0">
                  <a:pos x="56" y="121"/>
                </a:cxn>
                <a:cxn ang="0">
                  <a:pos x="44" y="121"/>
                </a:cxn>
                <a:cxn ang="0">
                  <a:pos x="44" y="121"/>
                </a:cxn>
                <a:cxn ang="0">
                  <a:pos x="31" y="121"/>
                </a:cxn>
                <a:cxn ang="0">
                  <a:pos x="31" y="121"/>
                </a:cxn>
                <a:cxn ang="0">
                  <a:pos x="24" y="117"/>
                </a:cxn>
                <a:cxn ang="0">
                  <a:pos x="24" y="117"/>
                </a:cxn>
                <a:cxn ang="0">
                  <a:pos x="22" y="115"/>
                </a:cxn>
                <a:cxn ang="0">
                  <a:pos x="21" y="112"/>
                </a:cxn>
                <a:cxn ang="0">
                  <a:pos x="21" y="112"/>
                </a:cxn>
                <a:cxn ang="0">
                  <a:pos x="19" y="100"/>
                </a:cxn>
                <a:cxn ang="0">
                  <a:pos x="19" y="42"/>
                </a:cxn>
                <a:cxn ang="0">
                  <a:pos x="0" y="42"/>
                </a:cxn>
                <a:cxn ang="0">
                  <a:pos x="0" y="31"/>
                </a:cxn>
                <a:cxn ang="0">
                  <a:pos x="19" y="31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24" y="3"/>
                </a:cxn>
                <a:cxn ang="0">
                  <a:pos x="24" y="3"/>
                </a:cxn>
                <a:cxn ang="0">
                  <a:pos x="28" y="1"/>
                </a:cxn>
                <a:cxn ang="0">
                  <a:pos x="28" y="1"/>
                </a:cxn>
                <a:cxn ang="0">
                  <a:pos x="31" y="0"/>
                </a:cxn>
                <a:cxn ang="0">
                  <a:pos x="31" y="31"/>
                </a:cxn>
                <a:cxn ang="0">
                  <a:pos x="58" y="31"/>
                </a:cxn>
                <a:cxn ang="0">
                  <a:pos x="58" y="42"/>
                </a:cxn>
                <a:cxn ang="0">
                  <a:pos x="31" y="42"/>
                </a:cxn>
              </a:cxnLst>
              <a:rect l="0" t="0" r="r" b="b"/>
              <a:pathLst>
                <a:path w="58" h="121">
                  <a:moveTo>
                    <a:pt x="31" y="42"/>
                  </a:moveTo>
                  <a:lnTo>
                    <a:pt x="31" y="98"/>
                  </a:lnTo>
                  <a:lnTo>
                    <a:pt x="31" y="98"/>
                  </a:lnTo>
                  <a:lnTo>
                    <a:pt x="33" y="105"/>
                  </a:lnTo>
                  <a:lnTo>
                    <a:pt x="33" y="105"/>
                  </a:lnTo>
                  <a:lnTo>
                    <a:pt x="35" y="108"/>
                  </a:lnTo>
                  <a:lnTo>
                    <a:pt x="35" y="108"/>
                  </a:lnTo>
                  <a:lnTo>
                    <a:pt x="38" y="110"/>
                  </a:lnTo>
                  <a:lnTo>
                    <a:pt x="38" y="110"/>
                  </a:lnTo>
                  <a:lnTo>
                    <a:pt x="45" y="110"/>
                  </a:lnTo>
                  <a:lnTo>
                    <a:pt x="56" y="110"/>
                  </a:lnTo>
                  <a:lnTo>
                    <a:pt x="56" y="121"/>
                  </a:lnTo>
                  <a:lnTo>
                    <a:pt x="44" y="121"/>
                  </a:lnTo>
                  <a:lnTo>
                    <a:pt x="44" y="121"/>
                  </a:lnTo>
                  <a:lnTo>
                    <a:pt x="31" y="121"/>
                  </a:lnTo>
                  <a:lnTo>
                    <a:pt x="31" y="121"/>
                  </a:lnTo>
                  <a:lnTo>
                    <a:pt x="24" y="117"/>
                  </a:lnTo>
                  <a:lnTo>
                    <a:pt x="24" y="117"/>
                  </a:lnTo>
                  <a:lnTo>
                    <a:pt x="22" y="115"/>
                  </a:lnTo>
                  <a:lnTo>
                    <a:pt x="21" y="112"/>
                  </a:lnTo>
                  <a:lnTo>
                    <a:pt x="21" y="112"/>
                  </a:lnTo>
                  <a:lnTo>
                    <a:pt x="19" y="100"/>
                  </a:lnTo>
                  <a:lnTo>
                    <a:pt x="19" y="42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19" y="31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1" y="31"/>
                  </a:lnTo>
                  <a:lnTo>
                    <a:pt x="58" y="31"/>
                  </a:lnTo>
                  <a:lnTo>
                    <a:pt x="58" y="42"/>
                  </a:lnTo>
                  <a:lnTo>
                    <a:pt x="31" y="42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/>
            <p:cNvSpPr>
              <a:spLocks noEditPoints="1"/>
            </p:cNvSpPr>
            <p:nvPr userDrawn="1"/>
          </p:nvSpPr>
          <p:spPr bwMode="auto">
            <a:xfrm>
              <a:off x="3797300" y="2640204"/>
              <a:ext cx="25400" cy="20320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5"/>
                </a:cxn>
                <a:cxn ang="0">
                  <a:pos x="0" y="15"/>
                </a:cxn>
                <a:cxn ang="0">
                  <a:pos x="2" y="128"/>
                </a:cxn>
                <a:cxn ang="0">
                  <a:pos x="2" y="38"/>
                </a:cxn>
                <a:cxn ang="0">
                  <a:pos x="16" y="38"/>
                </a:cxn>
                <a:cxn ang="0">
                  <a:pos x="16" y="128"/>
                </a:cxn>
                <a:cxn ang="0">
                  <a:pos x="2" y="128"/>
                </a:cxn>
              </a:cxnLst>
              <a:rect l="0" t="0" r="r" b="b"/>
              <a:pathLst>
                <a:path w="16" h="128">
                  <a:moveTo>
                    <a:pt x="0" y="15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5"/>
                  </a:lnTo>
                  <a:lnTo>
                    <a:pt x="0" y="15"/>
                  </a:lnTo>
                  <a:close/>
                  <a:moveTo>
                    <a:pt x="2" y="128"/>
                  </a:moveTo>
                  <a:lnTo>
                    <a:pt x="2" y="38"/>
                  </a:lnTo>
                  <a:lnTo>
                    <a:pt x="16" y="38"/>
                  </a:lnTo>
                  <a:lnTo>
                    <a:pt x="16" y="128"/>
                  </a:lnTo>
                  <a:lnTo>
                    <a:pt x="2" y="128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/>
            <p:cNvSpPr>
              <a:spLocks noEditPoints="1"/>
            </p:cNvSpPr>
            <p:nvPr userDrawn="1"/>
          </p:nvSpPr>
          <p:spPr bwMode="auto">
            <a:xfrm>
              <a:off x="3859213" y="2697354"/>
              <a:ext cx="136525" cy="147638"/>
            </a:xfrm>
            <a:custGeom>
              <a:avLst/>
              <a:gdLst/>
              <a:ahLst/>
              <a:cxnLst>
                <a:cxn ang="0">
                  <a:pos x="86" y="46"/>
                </a:cxn>
                <a:cxn ang="0">
                  <a:pos x="82" y="65"/>
                </a:cxn>
                <a:cxn ang="0">
                  <a:pos x="79" y="74"/>
                </a:cxn>
                <a:cxn ang="0">
                  <a:pos x="73" y="81"/>
                </a:cxn>
                <a:cxn ang="0">
                  <a:pos x="59" y="90"/>
                </a:cxn>
                <a:cxn ang="0">
                  <a:pos x="52" y="93"/>
                </a:cxn>
                <a:cxn ang="0">
                  <a:pos x="42" y="93"/>
                </a:cxn>
                <a:cxn ang="0">
                  <a:pos x="24" y="90"/>
                </a:cxn>
                <a:cxn ang="0">
                  <a:pos x="17" y="86"/>
                </a:cxn>
                <a:cxn ang="0">
                  <a:pos x="10" y="81"/>
                </a:cxn>
                <a:cxn ang="0">
                  <a:pos x="1" y="65"/>
                </a:cxn>
                <a:cxn ang="0">
                  <a:pos x="0" y="57"/>
                </a:cxn>
                <a:cxn ang="0">
                  <a:pos x="0" y="46"/>
                </a:cxn>
                <a:cxn ang="0">
                  <a:pos x="1" y="27"/>
                </a:cxn>
                <a:cxn ang="0">
                  <a:pos x="10" y="13"/>
                </a:cxn>
                <a:cxn ang="0">
                  <a:pos x="17" y="7"/>
                </a:cxn>
                <a:cxn ang="0">
                  <a:pos x="33" y="0"/>
                </a:cxn>
                <a:cxn ang="0">
                  <a:pos x="42" y="0"/>
                </a:cxn>
                <a:cxn ang="0">
                  <a:pos x="61" y="2"/>
                </a:cxn>
                <a:cxn ang="0">
                  <a:pos x="68" y="7"/>
                </a:cxn>
                <a:cxn ang="0">
                  <a:pos x="75" y="13"/>
                </a:cxn>
                <a:cxn ang="0">
                  <a:pos x="82" y="27"/>
                </a:cxn>
                <a:cxn ang="0">
                  <a:pos x="86" y="35"/>
                </a:cxn>
                <a:cxn ang="0">
                  <a:pos x="86" y="46"/>
                </a:cxn>
                <a:cxn ang="0">
                  <a:pos x="72" y="46"/>
                </a:cxn>
                <a:cxn ang="0">
                  <a:pos x="70" y="30"/>
                </a:cxn>
                <a:cxn ang="0">
                  <a:pos x="65" y="20"/>
                </a:cxn>
                <a:cxn ang="0">
                  <a:pos x="59" y="14"/>
                </a:cxn>
                <a:cxn ang="0">
                  <a:pos x="56" y="13"/>
                </a:cxn>
                <a:cxn ang="0">
                  <a:pos x="42" y="9"/>
                </a:cxn>
                <a:cxn ang="0">
                  <a:pos x="37" y="9"/>
                </a:cxn>
                <a:cxn ang="0">
                  <a:pos x="24" y="14"/>
                </a:cxn>
                <a:cxn ang="0">
                  <a:pos x="21" y="20"/>
                </a:cxn>
                <a:cxn ang="0">
                  <a:pos x="16" y="30"/>
                </a:cxn>
                <a:cxn ang="0">
                  <a:pos x="14" y="46"/>
                </a:cxn>
                <a:cxn ang="0">
                  <a:pos x="16" y="62"/>
                </a:cxn>
                <a:cxn ang="0">
                  <a:pos x="21" y="74"/>
                </a:cxn>
                <a:cxn ang="0">
                  <a:pos x="24" y="78"/>
                </a:cxn>
                <a:cxn ang="0">
                  <a:pos x="30" y="81"/>
                </a:cxn>
                <a:cxn ang="0">
                  <a:pos x="42" y="85"/>
                </a:cxn>
                <a:cxn ang="0">
                  <a:pos x="49" y="85"/>
                </a:cxn>
                <a:cxn ang="0">
                  <a:pos x="56" y="81"/>
                </a:cxn>
                <a:cxn ang="0">
                  <a:pos x="65" y="74"/>
                </a:cxn>
                <a:cxn ang="0">
                  <a:pos x="68" y="69"/>
                </a:cxn>
                <a:cxn ang="0">
                  <a:pos x="70" y="62"/>
                </a:cxn>
                <a:cxn ang="0">
                  <a:pos x="72" y="46"/>
                </a:cxn>
              </a:cxnLst>
              <a:rect l="0" t="0" r="r" b="b"/>
              <a:pathLst>
                <a:path w="86" h="93">
                  <a:moveTo>
                    <a:pt x="86" y="46"/>
                  </a:moveTo>
                  <a:lnTo>
                    <a:pt x="86" y="46"/>
                  </a:lnTo>
                  <a:lnTo>
                    <a:pt x="86" y="57"/>
                  </a:lnTo>
                  <a:lnTo>
                    <a:pt x="82" y="65"/>
                  </a:lnTo>
                  <a:lnTo>
                    <a:pt x="82" y="65"/>
                  </a:lnTo>
                  <a:lnTo>
                    <a:pt x="79" y="74"/>
                  </a:lnTo>
                  <a:lnTo>
                    <a:pt x="73" y="81"/>
                  </a:lnTo>
                  <a:lnTo>
                    <a:pt x="73" y="81"/>
                  </a:lnTo>
                  <a:lnTo>
                    <a:pt x="66" y="86"/>
                  </a:lnTo>
                  <a:lnTo>
                    <a:pt x="59" y="90"/>
                  </a:lnTo>
                  <a:lnTo>
                    <a:pt x="59" y="90"/>
                  </a:lnTo>
                  <a:lnTo>
                    <a:pt x="52" y="93"/>
                  </a:lnTo>
                  <a:lnTo>
                    <a:pt x="42" y="93"/>
                  </a:lnTo>
                  <a:lnTo>
                    <a:pt x="42" y="93"/>
                  </a:lnTo>
                  <a:lnTo>
                    <a:pt x="33" y="93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17" y="86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5" y="74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0" y="5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1" y="27"/>
                  </a:lnTo>
                  <a:lnTo>
                    <a:pt x="5" y="2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7" y="7"/>
                  </a:lnTo>
                  <a:lnTo>
                    <a:pt x="24" y="2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9" y="20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86" y="35"/>
                  </a:lnTo>
                  <a:lnTo>
                    <a:pt x="86" y="46"/>
                  </a:lnTo>
                  <a:lnTo>
                    <a:pt x="86" y="46"/>
                  </a:lnTo>
                  <a:close/>
                  <a:moveTo>
                    <a:pt x="72" y="46"/>
                  </a:moveTo>
                  <a:lnTo>
                    <a:pt x="72" y="46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25"/>
                  </a:lnTo>
                  <a:lnTo>
                    <a:pt x="65" y="20"/>
                  </a:lnTo>
                  <a:lnTo>
                    <a:pt x="65" y="20"/>
                  </a:lnTo>
                  <a:lnTo>
                    <a:pt x="59" y="14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49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37" y="9"/>
                  </a:lnTo>
                  <a:lnTo>
                    <a:pt x="30" y="11"/>
                  </a:lnTo>
                  <a:lnTo>
                    <a:pt x="24" y="14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17" y="25"/>
                  </a:lnTo>
                  <a:lnTo>
                    <a:pt x="16" y="30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7" y="69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4" y="78"/>
                  </a:lnTo>
                  <a:lnTo>
                    <a:pt x="30" y="81"/>
                  </a:lnTo>
                  <a:lnTo>
                    <a:pt x="30" y="81"/>
                  </a:lnTo>
                  <a:lnTo>
                    <a:pt x="35" y="85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49" y="85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59" y="78"/>
                  </a:lnTo>
                  <a:lnTo>
                    <a:pt x="65" y="74"/>
                  </a:lnTo>
                  <a:lnTo>
                    <a:pt x="65" y="74"/>
                  </a:lnTo>
                  <a:lnTo>
                    <a:pt x="68" y="69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72" y="46"/>
                  </a:lnTo>
                  <a:lnTo>
                    <a:pt x="72" y="46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0"/>
            <p:cNvSpPr>
              <a:spLocks/>
            </p:cNvSpPr>
            <p:nvPr userDrawn="1"/>
          </p:nvSpPr>
          <p:spPr bwMode="auto">
            <a:xfrm>
              <a:off x="4025900" y="2697354"/>
              <a:ext cx="119063" cy="146050"/>
            </a:xfrm>
            <a:custGeom>
              <a:avLst/>
              <a:gdLst/>
              <a:ahLst/>
              <a:cxnLst>
                <a:cxn ang="0">
                  <a:pos x="63" y="92"/>
                </a:cxn>
                <a:cxn ang="0">
                  <a:pos x="63" y="34"/>
                </a:cxn>
                <a:cxn ang="0">
                  <a:pos x="63" y="34"/>
                </a:cxn>
                <a:cxn ang="0">
                  <a:pos x="61" y="27"/>
                </a:cxn>
                <a:cxn ang="0">
                  <a:pos x="61" y="27"/>
                </a:cxn>
                <a:cxn ang="0">
                  <a:pos x="60" y="20"/>
                </a:cxn>
                <a:cxn ang="0">
                  <a:pos x="60" y="20"/>
                </a:cxn>
                <a:cxn ang="0">
                  <a:pos x="54" y="13"/>
                </a:cxn>
                <a:cxn ang="0">
                  <a:pos x="54" y="13"/>
                </a:cxn>
                <a:cxn ang="0">
                  <a:pos x="51" y="13"/>
                </a:cxn>
                <a:cxn ang="0">
                  <a:pos x="46" y="11"/>
                </a:cxn>
                <a:cxn ang="0">
                  <a:pos x="46" y="11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28" y="14"/>
                </a:cxn>
                <a:cxn ang="0">
                  <a:pos x="28" y="14"/>
                </a:cxn>
                <a:cxn ang="0">
                  <a:pos x="21" y="18"/>
                </a:cxn>
                <a:cxn ang="0">
                  <a:pos x="21" y="18"/>
                </a:cxn>
                <a:cxn ang="0">
                  <a:pos x="14" y="20"/>
                </a:cxn>
                <a:cxn ang="0">
                  <a:pos x="14" y="92"/>
                </a:cxn>
                <a:cxn ang="0">
                  <a:pos x="0" y="92"/>
                </a:cxn>
                <a:cxn ang="0">
                  <a:pos x="0" y="2"/>
                </a:cxn>
                <a:cxn ang="0">
                  <a:pos x="12" y="2"/>
                </a:cxn>
                <a:cxn ang="0">
                  <a:pos x="12" y="11"/>
                </a:cxn>
                <a:cxn ang="0">
                  <a:pos x="12" y="11"/>
                </a:cxn>
                <a:cxn ang="0">
                  <a:pos x="25" y="6"/>
                </a:cxn>
                <a:cxn ang="0">
                  <a:pos x="25" y="6"/>
                </a:cxn>
                <a:cxn ang="0">
                  <a:pos x="35" y="2"/>
                </a:cxn>
                <a:cxn ang="0">
                  <a:pos x="35" y="2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60" y="2"/>
                </a:cxn>
                <a:cxn ang="0">
                  <a:pos x="60" y="2"/>
                </a:cxn>
                <a:cxn ang="0">
                  <a:pos x="68" y="6"/>
                </a:cxn>
                <a:cxn ang="0">
                  <a:pos x="68" y="6"/>
                </a:cxn>
                <a:cxn ang="0">
                  <a:pos x="70" y="9"/>
                </a:cxn>
                <a:cxn ang="0">
                  <a:pos x="74" y="14"/>
                </a:cxn>
                <a:cxn ang="0">
                  <a:pos x="74" y="14"/>
                </a:cxn>
                <a:cxn ang="0">
                  <a:pos x="75" y="20"/>
                </a:cxn>
                <a:cxn ang="0">
                  <a:pos x="75" y="27"/>
                </a:cxn>
                <a:cxn ang="0">
                  <a:pos x="75" y="92"/>
                </a:cxn>
                <a:cxn ang="0">
                  <a:pos x="63" y="92"/>
                </a:cxn>
              </a:cxnLst>
              <a:rect l="0" t="0" r="r" b="b"/>
              <a:pathLst>
                <a:path w="75" h="92">
                  <a:moveTo>
                    <a:pt x="63" y="92"/>
                  </a:moveTo>
                  <a:lnTo>
                    <a:pt x="63" y="34"/>
                  </a:lnTo>
                  <a:lnTo>
                    <a:pt x="63" y="34"/>
                  </a:lnTo>
                  <a:lnTo>
                    <a:pt x="61" y="27"/>
                  </a:lnTo>
                  <a:lnTo>
                    <a:pt x="61" y="27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1" y="13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14" y="20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0" y="9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5" y="20"/>
                  </a:lnTo>
                  <a:lnTo>
                    <a:pt x="75" y="27"/>
                  </a:lnTo>
                  <a:lnTo>
                    <a:pt x="75" y="92"/>
                  </a:lnTo>
                  <a:lnTo>
                    <a:pt x="63" y="92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832674" y="5155894"/>
            <a:ext cx="2529127" cy="2759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&lt;Presenter&gt;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832674" y="5445249"/>
            <a:ext cx="2529127" cy="2864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&lt;Title&gt;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832674" y="5745081"/>
            <a:ext cx="2529127" cy="2921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&lt;e-mail&gt;</a:t>
            </a:r>
          </a:p>
        </p:txBody>
      </p:sp>
      <p:grpSp>
        <p:nvGrpSpPr>
          <p:cNvPr id="49" name="Group 40"/>
          <p:cNvGrpSpPr/>
          <p:nvPr userDrawn="1"/>
        </p:nvGrpSpPr>
        <p:grpSpPr>
          <a:xfrm>
            <a:off x="3831124" y="2528499"/>
            <a:ext cx="1481752" cy="1040965"/>
            <a:chOff x="6123132" y="352281"/>
            <a:chExt cx="2390775" cy="1679575"/>
          </a:xfrm>
        </p:grpSpPr>
        <p:sp>
          <p:nvSpPr>
            <p:cNvPr id="50" name="Freeform 5"/>
            <p:cNvSpPr>
              <a:spLocks/>
            </p:cNvSpPr>
            <p:nvPr/>
          </p:nvSpPr>
          <p:spPr bwMode="auto">
            <a:xfrm>
              <a:off x="6323157" y="412606"/>
              <a:ext cx="1990725" cy="1136650"/>
            </a:xfrm>
            <a:custGeom>
              <a:avLst/>
              <a:gdLst/>
              <a:ahLst/>
              <a:cxnLst>
                <a:cxn ang="0">
                  <a:pos x="64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4" y="0"/>
                </a:cxn>
                <a:cxn ang="0">
                  <a:pos x="64" y="70"/>
                </a:cxn>
              </a:cxnLst>
              <a:rect l="0" t="0" r="r" b="b"/>
              <a:pathLst>
                <a:path w="1254" h="716">
                  <a:moveTo>
                    <a:pt x="64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4" y="0"/>
                  </a:lnTo>
                  <a:lnTo>
                    <a:pt x="64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6"/>
            <p:cNvSpPr>
              <a:spLocks/>
            </p:cNvSpPr>
            <p:nvPr/>
          </p:nvSpPr>
          <p:spPr bwMode="auto">
            <a:xfrm>
              <a:off x="6234257" y="352281"/>
              <a:ext cx="2171700" cy="1241425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6" y="0"/>
                </a:cxn>
                <a:cxn ang="0">
                  <a:pos x="1276" y="0"/>
                </a:cxn>
                <a:cxn ang="0">
                  <a:pos x="1294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0" y="26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0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4" y="780"/>
                </a:cxn>
                <a:cxn ang="0">
                  <a:pos x="1276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0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6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6" y="0"/>
                  </a:lnTo>
                  <a:lnTo>
                    <a:pt x="1276" y="0"/>
                  </a:lnTo>
                  <a:lnTo>
                    <a:pt x="1294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0" y="26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0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4" y="780"/>
                  </a:lnTo>
                  <a:lnTo>
                    <a:pt x="1276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0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6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auto">
            <a:xfrm>
              <a:off x="6389832" y="523731"/>
              <a:ext cx="1860550" cy="898525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806" y="76"/>
                </a:cxn>
                <a:cxn ang="0">
                  <a:pos x="772" y="490"/>
                </a:cxn>
                <a:cxn ang="0">
                  <a:pos x="524" y="0"/>
                </a:cxn>
                <a:cxn ang="0">
                  <a:pos x="368" y="490"/>
                </a:cxn>
                <a:cxn ang="0">
                  <a:pos x="368" y="334"/>
                </a:cxn>
                <a:cxn ang="0">
                  <a:pos x="366" y="324"/>
                </a:cxn>
                <a:cxn ang="0">
                  <a:pos x="356" y="308"/>
                </a:cxn>
                <a:cxn ang="0">
                  <a:pos x="334" y="292"/>
                </a:cxn>
                <a:cxn ang="0">
                  <a:pos x="318" y="284"/>
                </a:cxn>
                <a:cxn ang="0">
                  <a:pos x="346" y="270"/>
                </a:cxn>
                <a:cxn ang="0">
                  <a:pos x="362" y="258"/>
                </a:cxn>
                <a:cxn ang="0">
                  <a:pos x="368" y="244"/>
                </a:cxn>
                <a:cxn ang="0">
                  <a:pos x="368" y="76"/>
                </a:cxn>
                <a:cxn ang="0">
                  <a:pos x="368" y="60"/>
                </a:cxn>
                <a:cxn ang="0">
                  <a:pos x="360" y="32"/>
                </a:cxn>
                <a:cxn ang="0">
                  <a:pos x="344" y="12"/>
                </a:cxn>
                <a:cxn ang="0">
                  <a:pos x="314" y="2"/>
                </a:cxn>
                <a:cxn ang="0">
                  <a:pos x="0" y="0"/>
                </a:cxn>
                <a:cxn ang="0">
                  <a:pos x="34" y="76"/>
                </a:cxn>
                <a:cxn ang="0">
                  <a:pos x="0" y="490"/>
                </a:cxn>
                <a:cxn ang="0">
                  <a:pos x="114" y="566"/>
                </a:cxn>
                <a:cxn ang="0">
                  <a:pos x="248" y="322"/>
                </a:cxn>
                <a:cxn ang="0">
                  <a:pos x="260" y="322"/>
                </a:cxn>
                <a:cxn ang="0">
                  <a:pos x="276" y="330"/>
                </a:cxn>
                <a:cxn ang="0">
                  <a:pos x="284" y="344"/>
                </a:cxn>
                <a:cxn ang="0">
                  <a:pos x="288" y="372"/>
                </a:cxn>
                <a:cxn ang="0">
                  <a:pos x="470" y="566"/>
                </a:cxn>
                <a:cxn ang="0">
                  <a:pos x="660" y="394"/>
                </a:cxn>
                <a:cxn ang="0">
                  <a:pos x="1096" y="566"/>
                </a:cxn>
                <a:cxn ang="0">
                  <a:pos x="1114" y="566"/>
                </a:cxn>
                <a:cxn ang="0">
                  <a:pos x="1142" y="560"/>
                </a:cxn>
                <a:cxn ang="0">
                  <a:pos x="1162" y="544"/>
                </a:cxn>
                <a:cxn ang="0">
                  <a:pos x="1170" y="512"/>
                </a:cxn>
                <a:cxn ang="0">
                  <a:pos x="1172" y="76"/>
                </a:cxn>
                <a:cxn ang="0">
                  <a:pos x="1170" y="64"/>
                </a:cxn>
                <a:cxn ang="0">
                  <a:pos x="1162" y="38"/>
                </a:cxn>
                <a:cxn ang="0">
                  <a:pos x="1148" y="18"/>
                </a:cxn>
                <a:cxn ang="0">
                  <a:pos x="1132" y="8"/>
                </a:cxn>
                <a:cxn ang="0">
                  <a:pos x="1110" y="2"/>
                </a:cxn>
                <a:cxn ang="0">
                  <a:pos x="1096" y="0"/>
                </a:cxn>
              </a:cxnLst>
              <a:rect l="0" t="0" r="r" b="b"/>
              <a:pathLst>
                <a:path w="1172" h="566">
                  <a:moveTo>
                    <a:pt x="1096" y="0"/>
                  </a:moveTo>
                  <a:lnTo>
                    <a:pt x="772" y="0"/>
                  </a:lnTo>
                  <a:lnTo>
                    <a:pt x="772" y="76"/>
                  </a:lnTo>
                  <a:lnTo>
                    <a:pt x="806" y="76"/>
                  </a:lnTo>
                  <a:lnTo>
                    <a:pt x="806" y="490"/>
                  </a:lnTo>
                  <a:lnTo>
                    <a:pt x="772" y="490"/>
                  </a:lnTo>
                  <a:lnTo>
                    <a:pt x="650" y="0"/>
                  </a:lnTo>
                  <a:lnTo>
                    <a:pt x="524" y="0"/>
                  </a:lnTo>
                  <a:lnTo>
                    <a:pt x="406" y="490"/>
                  </a:lnTo>
                  <a:lnTo>
                    <a:pt x="368" y="490"/>
                  </a:lnTo>
                  <a:lnTo>
                    <a:pt x="368" y="334"/>
                  </a:lnTo>
                  <a:lnTo>
                    <a:pt x="368" y="334"/>
                  </a:lnTo>
                  <a:lnTo>
                    <a:pt x="368" y="328"/>
                  </a:lnTo>
                  <a:lnTo>
                    <a:pt x="366" y="324"/>
                  </a:lnTo>
                  <a:lnTo>
                    <a:pt x="362" y="316"/>
                  </a:lnTo>
                  <a:lnTo>
                    <a:pt x="356" y="308"/>
                  </a:lnTo>
                  <a:lnTo>
                    <a:pt x="346" y="300"/>
                  </a:lnTo>
                  <a:lnTo>
                    <a:pt x="334" y="292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78"/>
                  </a:lnTo>
                  <a:lnTo>
                    <a:pt x="346" y="270"/>
                  </a:lnTo>
                  <a:lnTo>
                    <a:pt x="356" y="264"/>
                  </a:lnTo>
                  <a:lnTo>
                    <a:pt x="362" y="258"/>
                  </a:lnTo>
                  <a:lnTo>
                    <a:pt x="366" y="250"/>
                  </a:lnTo>
                  <a:lnTo>
                    <a:pt x="368" y="244"/>
                  </a:lnTo>
                  <a:lnTo>
                    <a:pt x="368" y="23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60"/>
                  </a:lnTo>
                  <a:lnTo>
                    <a:pt x="366" y="44"/>
                  </a:lnTo>
                  <a:lnTo>
                    <a:pt x="360" y="32"/>
                  </a:lnTo>
                  <a:lnTo>
                    <a:pt x="354" y="20"/>
                  </a:lnTo>
                  <a:lnTo>
                    <a:pt x="344" y="12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4" y="76"/>
                  </a:lnTo>
                  <a:lnTo>
                    <a:pt x="34" y="490"/>
                  </a:lnTo>
                  <a:lnTo>
                    <a:pt x="0" y="490"/>
                  </a:lnTo>
                  <a:lnTo>
                    <a:pt x="0" y="566"/>
                  </a:lnTo>
                  <a:lnTo>
                    <a:pt x="114" y="566"/>
                  </a:lnTo>
                  <a:lnTo>
                    <a:pt x="114" y="322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60" y="322"/>
                  </a:lnTo>
                  <a:lnTo>
                    <a:pt x="268" y="326"/>
                  </a:lnTo>
                  <a:lnTo>
                    <a:pt x="276" y="330"/>
                  </a:lnTo>
                  <a:lnTo>
                    <a:pt x="282" y="336"/>
                  </a:lnTo>
                  <a:lnTo>
                    <a:pt x="284" y="344"/>
                  </a:lnTo>
                  <a:lnTo>
                    <a:pt x="288" y="352"/>
                  </a:lnTo>
                  <a:lnTo>
                    <a:pt x="288" y="372"/>
                  </a:lnTo>
                  <a:lnTo>
                    <a:pt x="288" y="566"/>
                  </a:lnTo>
                  <a:lnTo>
                    <a:pt x="470" y="566"/>
                  </a:lnTo>
                  <a:lnTo>
                    <a:pt x="512" y="394"/>
                  </a:lnTo>
                  <a:lnTo>
                    <a:pt x="660" y="394"/>
                  </a:lnTo>
                  <a:lnTo>
                    <a:pt x="708" y="566"/>
                  </a:lnTo>
                  <a:lnTo>
                    <a:pt x="1096" y="566"/>
                  </a:lnTo>
                  <a:lnTo>
                    <a:pt x="1096" y="566"/>
                  </a:lnTo>
                  <a:lnTo>
                    <a:pt x="1114" y="566"/>
                  </a:lnTo>
                  <a:lnTo>
                    <a:pt x="1130" y="564"/>
                  </a:lnTo>
                  <a:lnTo>
                    <a:pt x="1142" y="560"/>
                  </a:lnTo>
                  <a:lnTo>
                    <a:pt x="1152" y="554"/>
                  </a:lnTo>
                  <a:lnTo>
                    <a:pt x="1162" y="544"/>
                  </a:lnTo>
                  <a:lnTo>
                    <a:pt x="1168" y="530"/>
                  </a:lnTo>
                  <a:lnTo>
                    <a:pt x="1170" y="512"/>
                  </a:lnTo>
                  <a:lnTo>
                    <a:pt x="1172" y="490"/>
                  </a:lnTo>
                  <a:lnTo>
                    <a:pt x="1172" y="76"/>
                  </a:lnTo>
                  <a:lnTo>
                    <a:pt x="1172" y="76"/>
                  </a:lnTo>
                  <a:lnTo>
                    <a:pt x="1170" y="64"/>
                  </a:lnTo>
                  <a:lnTo>
                    <a:pt x="1168" y="52"/>
                  </a:lnTo>
                  <a:lnTo>
                    <a:pt x="1162" y="38"/>
                  </a:lnTo>
                  <a:lnTo>
                    <a:pt x="1154" y="24"/>
                  </a:lnTo>
                  <a:lnTo>
                    <a:pt x="1148" y="18"/>
                  </a:lnTo>
                  <a:lnTo>
                    <a:pt x="1140" y="12"/>
                  </a:lnTo>
                  <a:lnTo>
                    <a:pt x="1132" y="8"/>
                  </a:lnTo>
                  <a:lnTo>
                    <a:pt x="1120" y="4"/>
                  </a:lnTo>
                  <a:lnTo>
                    <a:pt x="1110" y="2"/>
                  </a:lnTo>
                  <a:lnTo>
                    <a:pt x="1096" y="0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8"/>
            <p:cNvSpPr>
              <a:spLocks/>
            </p:cNvSpPr>
            <p:nvPr/>
          </p:nvSpPr>
          <p:spPr bwMode="auto">
            <a:xfrm>
              <a:off x="6389832" y="523731"/>
              <a:ext cx="1860550" cy="898525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806" y="490"/>
                </a:cxn>
                <a:cxn ang="0">
                  <a:pos x="524" y="0"/>
                </a:cxn>
                <a:cxn ang="0">
                  <a:pos x="368" y="334"/>
                </a:cxn>
                <a:cxn ang="0">
                  <a:pos x="366" y="324"/>
                </a:cxn>
                <a:cxn ang="0">
                  <a:pos x="346" y="300"/>
                </a:cxn>
                <a:cxn ang="0">
                  <a:pos x="318" y="284"/>
                </a:cxn>
                <a:cxn ang="0">
                  <a:pos x="334" y="278"/>
                </a:cxn>
                <a:cxn ang="0">
                  <a:pos x="362" y="258"/>
                </a:cxn>
                <a:cxn ang="0">
                  <a:pos x="368" y="230"/>
                </a:cxn>
                <a:cxn ang="0">
                  <a:pos x="368" y="60"/>
                </a:cxn>
                <a:cxn ang="0">
                  <a:pos x="354" y="20"/>
                </a:cxn>
                <a:cxn ang="0">
                  <a:pos x="330" y="6"/>
                </a:cxn>
                <a:cxn ang="0">
                  <a:pos x="0" y="0"/>
                </a:cxn>
                <a:cxn ang="0">
                  <a:pos x="34" y="490"/>
                </a:cxn>
                <a:cxn ang="0">
                  <a:pos x="114" y="566"/>
                </a:cxn>
                <a:cxn ang="0">
                  <a:pos x="248" y="322"/>
                </a:cxn>
                <a:cxn ang="0">
                  <a:pos x="276" y="330"/>
                </a:cxn>
                <a:cxn ang="0">
                  <a:pos x="286" y="352"/>
                </a:cxn>
                <a:cxn ang="0">
                  <a:pos x="470" y="566"/>
                </a:cxn>
                <a:cxn ang="0">
                  <a:pos x="708" y="566"/>
                </a:cxn>
                <a:cxn ang="0">
                  <a:pos x="1114" y="566"/>
                </a:cxn>
                <a:cxn ang="0">
                  <a:pos x="1154" y="554"/>
                </a:cxn>
                <a:cxn ang="0">
                  <a:pos x="1168" y="530"/>
                </a:cxn>
                <a:cxn ang="0">
                  <a:pos x="1172" y="76"/>
                </a:cxn>
                <a:cxn ang="0">
                  <a:pos x="1168" y="52"/>
                </a:cxn>
                <a:cxn ang="0">
                  <a:pos x="1154" y="24"/>
                </a:cxn>
                <a:cxn ang="0">
                  <a:pos x="1132" y="8"/>
                </a:cxn>
                <a:cxn ang="0">
                  <a:pos x="1096" y="0"/>
                </a:cxn>
                <a:cxn ang="0">
                  <a:pos x="1096" y="2"/>
                </a:cxn>
                <a:cxn ang="0">
                  <a:pos x="1130" y="8"/>
                </a:cxn>
                <a:cxn ang="0">
                  <a:pos x="1154" y="24"/>
                </a:cxn>
                <a:cxn ang="0">
                  <a:pos x="1168" y="52"/>
                </a:cxn>
                <a:cxn ang="0">
                  <a:pos x="1172" y="76"/>
                </a:cxn>
                <a:cxn ang="0">
                  <a:pos x="1170" y="512"/>
                </a:cxn>
                <a:cxn ang="0">
                  <a:pos x="1152" y="552"/>
                </a:cxn>
                <a:cxn ang="0">
                  <a:pos x="1130" y="564"/>
                </a:cxn>
                <a:cxn ang="0">
                  <a:pos x="708" y="566"/>
                </a:cxn>
                <a:cxn ang="0">
                  <a:pos x="470" y="566"/>
                </a:cxn>
                <a:cxn ang="0">
                  <a:pos x="290" y="372"/>
                </a:cxn>
                <a:cxn ang="0">
                  <a:pos x="282" y="336"/>
                </a:cxn>
                <a:cxn ang="0">
                  <a:pos x="268" y="326"/>
                </a:cxn>
                <a:cxn ang="0">
                  <a:pos x="114" y="322"/>
                </a:cxn>
                <a:cxn ang="0">
                  <a:pos x="0" y="490"/>
                </a:cxn>
                <a:cxn ang="0">
                  <a:pos x="0" y="80"/>
                </a:cxn>
                <a:cxn ang="0">
                  <a:pos x="292" y="2"/>
                </a:cxn>
                <a:cxn ang="0">
                  <a:pos x="344" y="12"/>
                </a:cxn>
                <a:cxn ang="0">
                  <a:pos x="360" y="32"/>
                </a:cxn>
                <a:cxn ang="0">
                  <a:pos x="368" y="76"/>
                </a:cxn>
                <a:cxn ang="0">
                  <a:pos x="366" y="244"/>
                </a:cxn>
                <a:cxn ang="0">
                  <a:pos x="356" y="264"/>
                </a:cxn>
                <a:cxn ang="0">
                  <a:pos x="318" y="284"/>
                </a:cxn>
                <a:cxn ang="0">
                  <a:pos x="334" y="292"/>
                </a:cxn>
                <a:cxn ang="0">
                  <a:pos x="362" y="316"/>
                </a:cxn>
                <a:cxn ang="0">
                  <a:pos x="366" y="330"/>
                </a:cxn>
                <a:cxn ang="0">
                  <a:pos x="368" y="490"/>
                </a:cxn>
                <a:cxn ang="0">
                  <a:pos x="650" y="2"/>
                </a:cxn>
                <a:cxn ang="0">
                  <a:pos x="808" y="76"/>
                </a:cxn>
                <a:cxn ang="0">
                  <a:pos x="1096" y="2"/>
                </a:cxn>
              </a:cxnLst>
              <a:rect l="0" t="0" r="r" b="b"/>
              <a:pathLst>
                <a:path w="1172" h="566">
                  <a:moveTo>
                    <a:pt x="1096" y="0"/>
                  </a:moveTo>
                  <a:lnTo>
                    <a:pt x="1096" y="0"/>
                  </a:lnTo>
                  <a:lnTo>
                    <a:pt x="772" y="0"/>
                  </a:lnTo>
                  <a:lnTo>
                    <a:pt x="772" y="78"/>
                  </a:lnTo>
                  <a:lnTo>
                    <a:pt x="806" y="78"/>
                  </a:lnTo>
                  <a:lnTo>
                    <a:pt x="806" y="490"/>
                  </a:lnTo>
                  <a:lnTo>
                    <a:pt x="772" y="490"/>
                  </a:lnTo>
                  <a:lnTo>
                    <a:pt x="652" y="0"/>
                  </a:lnTo>
                  <a:lnTo>
                    <a:pt x="524" y="0"/>
                  </a:lnTo>
                  <a:lnTo>
                    <a:pt x="406" y="490"/>
                  </a:lnTo>
                  <a:lnTo>
                    <a:pt x="368" y="490"/>
                  </a:lnTo>
                  <a:lnTo>
                    <a:pt x="368" y="334"/>
                  </a:lnTo>
                  <a:lnTo>
                    <a:pt x="368" y="334"/>
                  </a:lnTo>
                  <a:lnTo>
                    <a:pt x="368" y="328"/>
                  </a:lnTo>
                  <a:lnTo>
                    <a:pt x="366" y="324"/>
                  </a:lnTo>
                  <a:lnTo>
                    <a:pt x="362" y="316"/>
                  </a:lnTo>
                  <a:lnTo>
                    <a:pt x="356" y="308"/>
                  </a:lnTo>
                  <a:lnTo>
                    <a:pt x="346" y="300"/>
                  </a:lnTo>
                  <a:lnTo>
                    <a:pt x="334" y="290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78"/>
                  </a:lnTo>
                  <a:lnTo>
                    <a:pt x="346" y="272"/>
                  </a:lnTo>
                  <a:lnTo>
                    <a:pt x="356" y="264"/>
                  </a:lnTo>
                  <a:lnTo>
                    <a:pt x="362" y="258"/>
                  </a:lnTo>
                  <a:lnTo>
                    <a:pt x="366" y="250"/>
                  </a:lnTo>
                  <a:lnTo>
                    <a:pt x="368" y="244"/>
                  </a:lnTo>
                  <a:lnTo>
                    <a:pt x="368" y="23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60"/>
                  </a:lnTo>
                  <a:lnTo>
                    <a:pt x="366" y="44"/>
                  </a:lnTo>
                  <a:lnTo>
                    <a:pt x="362" y="32"/>
                  </a:lnTo>
                  <a:lnTo>
                    <a:pt x="354" y="20"/>
                  </a:lnTo>
                  <a:lnTo>
                    <a:pt x="354" y="20"/>
                  </a:lnTo>
                  <a:lnTo>
                    <a:pt x="344" y="12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4" y="78"/>
                  </a:lnTo>
                  <a:lnTo>
                    <a:pt x="34" y="490"/>
                  </a:lnTo>
                  <a:lnTo>
                    <a:pt x="0" y="490"/>
                  </a:lnTo>
                  <a:lnTo>
                    <a:pt x="0" y="566"/>
                  </a:lnTo>
                  <a:lnTo>
                    <a:pt x="114" y="566"/>
                  </a:lnTo>
                  <a:lnTo>
                    <a:pt x="114" y="322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60" y="322"/>
                  </a:lnTo>
                  <a:lnTo>
                    <a:pt x="268" y="326"/>
                  </a:lnTo>
                  <a:lnTo>
                    <a:pt x="276" y="330"/>
                  </a:lnTo>
                  <a:lnTo>
                    <a:pt x="280" y="336"/>
                  </a:lnTo>
                  <a:lnTo>
                    <a:pt x="284" y="344"/>
                  </a:lnTo>
                  <a:lnTo>
                    <a:pt x="286" y="352"/>
                  </a:lnTo>
                  <a:lnTo>
                    <a:pt x="288" y="372"/>
                  </a:lnTo>
                  <a:lnTo>
                    <a:pt x="288" y="566"/>
                  </a:lnTo>
                  <a:lnTo>
                    <a:pt x="470" y="566"/>
                  </a:lnTo>
                  <a:lnTo>
                    <a:pt x="512" y="394"/>
                  </a:lnTo>
                  <a:lnTo>
                    <a:pt x="660" y="394"/>
                  </a:lnTo>
                  <a:lnTo>
                    <a:pt x="708" y="566"/>
                  </a:lnTo>
                  <a:lnTo>
                    <a:pt x="1096" y="566"/>
                  </a:lnTo>
                  <a:lnTo>
                    <a:pt x="1096" y="566"/>
                  </a:lnTo>
                  <a:lnTo>
                    <a:pt x="1114" y="566"/>
                  </a:lnTo>
                  <a:lnTo>
                    <a:pt x="1130" y="564"/>
                  </a:lnTo>
                  <a:lnTo>
                    <a:pt x="1142" y="560"/>
                  </a:lnTo>
                  <a:lnTo>
                    <a:pt x="1154" y="554"/>
                  </a:lnTo>
                  <a:lnTo>
                    <a:pt x="1154" y="554"/>
                  </a:lnTo>
                  <a:lnTo>
                    <a:pt x="1162" y="544"/>
                  </a:lnTo>
                  <a:lnTo>
                    <a:pt x="1168" y="530"/>
                  </a:lnTo>
                  <a:lnTo>
                    <a:pt x="1172" y="512"/>
                  </a:lnTo>
                  <a:lnTo>
                    <a:pt x="1172" y="490"/>
                  </a:lnTo>
                  <a:lnTo>
                    <a:pt x="1172" y="76"/>
                  </a:lnTo>
                  <a:lnTo>
                    <a:pt x="1172" y="76"/>
                  </a:lnTo>
                  <a:lnTo>
                    <a:pt x="1172" y="64"/>
                  </a:lnTo>
                  <a:lnTo>
                    <a:pt x="1168" y="52"/>
                  </a:lnTo>
                  <a:lnTo>
                    <a:pt x="1162" y="38"/>
                  </a:lnTo>
                  <a:lnTo>
                    <a:pt x="1162" y="38"/>
                  </a:lnTo>
                  <a:lnTo>
                    <a:pt x="1154" y="24"/>
                  </a:lnTo>
                  <a:lnTo>
                    <a:pt x="1148" y="18"/>
                  </a:lnTo>
                  <a:lnTo>
                    <a:pt x="1140" y="12"/>
                  </a:lnTo>
                  <a:lnTo>
                    <a:pt x="1132" y="8"/>
                  </a:lnTo>
                  <a:lnTo>
                    <a:pt x="1122" y="4"/>
                  </a:lnTo>
                  <a:lnTo>
                    <a:pt x="1110" y="2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096" y="2"/>
                  </a:lnTo>
                  <a:lnTo>
                    <a:pt x="1096" y="2"/>
                  </a:lnTo>
                  <a:lnTo>
                    <a:pt x="1110" y="2"/>
                  </a:lnTo>
                  <a:lnTo>
                    <a:pt x="1120" y="4"/>
                  </a:lnTo>
                  <a:lnTo>
                    <a:pt x="1130" y="8"/>
                  </a:lnTo>
                  <a:lnTo>
                    <a:pt x="1140" y="12"/>
                  </a:lnTo>
                  <a:lnTo>
                    <a:pt x="1146" y="18"/>
                  </a:lnTo>
                  <a:lnTo>
                    <a:pt x="1154" y="24"/>
                  </a:lnTo>
                  <a:lnTo>
                    <a:pt x="1162" y="38"/>
                  </a:lnTo>
                  <a:lnTo>
                    <a:pt x="1162" y="38"/>
                  </a:lnTo>
                  <a:lnTo>
                    <a:pt x="1168" y="52"/>
                  </a:lnTo>
                  <a:lnTo>
                    <a:pt x="1170" y="66"/>
                  </a:lnTo>
                  <a:lnTo>
                    <a:pt x="1170" y="66"/>
                  </a:lnTo>
                  <a:lnTo>
                    <a:pt x="1172" y="76"/>
                  </a:lnTo>
                  <a:lnTo>
                    <a:pt x="1172" y="490"/>
                  </a:lnTo>
                  <a:lnTo>
                    <a:pt x="1172" y="490"/>
                  </a:lnTo>
                  <a:lnTo>
                    <a:pt x="1170" y="512"/>
                  </a:lnTo>
                  <a:lnTo>
                    <a:pt x="1166" y="530"/>
                  </a:lnTo>
                  <a:lnTo>
                    <a:pt x="1160" y="544"/>
                  </a:lnTo>
                  <a:lnTo>
                    <a:pt x="1152" y="552"/>
                  </a:lnTo>
                  <a:lnTo>
                    <a:pt x="1152" y="552"/>
                  </a:lnTo>
                  <a:lnTo>
                    <a:pt x="1142" y="560"/>
                  </a:lnTo>
                  <a:lnTo>
                    <a:pt x="1130" y="564"/>
                  </a:lnTo>
                  <a:lnTo>
                    <a:pt x="1114" y="566"/>
                  </a:lnTo>
                  <a:lnTo>
                    <a:pt x="1096" y="566"/>
                  </a:lnTo>
                  <a:lnTo>
                    <a:pt x="708" y="566"/>
                  </a:lnTo>
                  <a:lnTo>
                    <a:pt x="660" y="394"/>
                  </a:lnTo>
                  <a:lnTo>
                    <a:pt x="510" y="394"/>
                  </a:lnTo>
                  <a:lnTo>
                    <a:pt x="470" y="566"/>
                  </a:lnTo>
                  <a:lnTo>
                    <a:pt x="290" y="566"/>
                  </a:lnTo>
                  <a:lnTo>
                    <a:pt x="290" y="372"/>
                  </a:lnTo>
                  <a:lnTo>
                    <a:pt x="290" y="372"/>
                  </a:lnTo>
                  <a:lnTo>
                    <a:pt x="288" y="352"/>
                  </a:lnTo>
                  <a:lnTo>
                    <a:pt x="286" y="344"/>
                  </a:lnTo>
                  <a:lnTo>
                    <a:pt x="282" y="336"/>
                  </a:lnTo>
                  <a:lnTo>
                    <a:pt x="282" y="336"/>
                  </a:lnTo>
                  <a:lnTo>
                    <a:pt x="276" y="330"/>
                  </a:lnTo>
                  <a:lnTo>
                    <a:pt x="268" y="326"/>
                  </a:lnTo>
                  <a:lnTo>
                    <a:pt x="260" y="322"/>
                  </a:lnTo>
                  <a:lnTo>
                    <a:pt x="248" y="322"/>
                  </a:lnTo>
                  <a:lnTo>
                    <a:pt x="114" y="322"/>
                  </a:lnTo>
                  <a:lnTo>
                    <a:pt x="114" y="566"/>
                  </a:lnTo>
                  <a:lnTo>
                    <a:pt x="0" y="566"/>
                  </a:lnTo>
                  <a:lnTo>
                    <a:pt x="0" y="490"/>
                  </a:lnTo>
                  <a:lnTo>
                    <a:pt x="34" y="490"/>
                  </a:lnTo>
                  <a:lnTo>
                    <a:pt x="34" y="76"/>
                  </a:lnTo>
                  <a:lnTo>
                    <a:pt x="0" y="80"/>
                  </a:lnTo>
                  <a:lnTo>
                    <a:pt x="0" y="2"/>
                  </a:lnTo>
                  <a:lnTo>
                    <a:pt x="292" y="2"/>
                  </a:lnTo>
                  <a:lnTo>
                    <a:pt x="292" y="2"/>
                  </a:lnTo>
                  <a:lnTo>
                    <a:pt x="314" y="2"/>
                  </a:lnTo>
                  <a:lnTo>
                    <a:pt x="330" y="6"/>
                  </a:lnTo>
                  <a:lnTo>
                    <a:pt x="344" y="12"/>
                  </a:lnTo>
                  <a:lnTo>
                    <a:pt x="354" y="22"/>
                  </a:lnTo>
                  <a:lnTo>
                    <a:pt x="354" y="22"/>
                  </a:lnTo>
                  <a:lnTo>
                    <a:pt x="360" y="32"/>
                  </a:lnTo>
                  <a:lnTo>
                    <a:pt x="364" y="44"/>
                  </a:lnTo>
                  <a:lnTo>
                    <a:pt x="368" y="60"/>
                  </a:lnTo>
                  <a:lnTo>
                    <a:pt x="368" y="76"/>
                  </a:lnTo>
                  <a:lnTo>
                    <a:pt x="368" y="230"/>
                  </a:lnTo>
                  <a:lnTo>
                    <a:pt x="368" y="230"/>
                  </a:lnTo>
                  <a:lnTo>
                    <a:pt x="366" y="244"/>
                  </a:lnTo>
                  <a:lnTo>
                    <a:pt x="366" y="250"/>
                  </a:lnTo>
                  <a:lnTo>
                    <a:pt x="362" y="258"/>
                  </a:lnTo>
                  <a:lnTo>
                    <a:pt x="356" y="264"/>
                  </a:lnTo>
                  <a:lnTo>
                    <a:pt x="346" y="270"/>
                  </a:lnTo>
                  <a:lnTo>
                    <a:pt x="334" y="276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92"/>
                  </a:lnTo>
                  <a:lnTo>
                    <a:pt x="346" y="300"/>
                  </a:lnTo>
                  <a:lnTo>
                    <a:pt x="356" y="308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6" y="324"/>
                  </a:lnTo>
                  <a:lnTo>
                    <a:pt x="366" y="330"/>
                  </a:lnTo>
                  <a:lnTo>
                    <a:pt x="366" y="330"/>
                  </a:lnTo>
                  <a:lnTo>
                    <a:pt x="368" y="334"/>
                  </a:lnTo>
                  <a:lnTo>
                    <a:pt x="368" y="490"/>
                  </a:lnTo>
                  <a:lnTo>
                    <a:pt x="406" y="490"/>
                  </a:lnTo>
                  <a:lnTo>
                    <a:pt x="524" y="2"/>
                  </a:lnTo>
                  <a:lnTo>
                    <a:pt x="650" y="2"/>
                  </a:lnTo>
                  <a:lnTo>
                    <a:pt x="772" y="490"/>
                  </a:lnTo>
                  <a:lnTo>
                    <a:pt x="808" y="490"/>
                  </a:lnTo>
                  <a:lnTo>
                    <a:pt x="808" y="76"/>
                  </a:lnTo>
                  <a:lnTo>
                    <a:pt x="772" y="76"/>
                  </a:lnTo>
                  <a:lnTo>
                    <a:pt x="772" y="2"/>
                  </a:lnTo>
                  <a:lnTo>
                    <a:pt x="1096" y="2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9"/>
            <p:cNvSpPr>
              <a:spLocks/>
            </p:cNvSpPr>
            <p:nvPr/>
          </p:nvSpPr>
          <p:spPr bwMode="auto">
            <a:xfrm>
              <a:off x="7215332" y="603106"/>
              <a:ext cx="196850" cy="44767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124" y="282"/>
                </a:cxn>
                <a:cxn ang="0">
                  <a:pos x="0" y="282"/>
                </a:cxn>
                <a:cxn ang="0">
                  <a:pos x="66" y="0"/>
                </a:cxn>
              </a:cxnLst>
              <a:rect l="0" t="0" r="r" b="b"/>
              <a:pathLst>
                <a:path w="124" h="282">
                  <a:moveTo>
                    <a:pt x="66" y="0"/>
                  </a:moveTo>
                  <a:lnTo>
                    <a:pt x="124" y="282"/>
                  </a:lnTo>
                  <a:lnTo>
                    <a:pt x="0" y="28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0"/>
            <p:cNvSpPr>
              <a:spLocks/>
            </p:cNvSpPr>
            <p:nvPr/>
          </p:nvSpPr>
          <p:spPr bwMode="auto">
            <a:xfrm>
              <a:off x="7215332" y="603106"/>
              <a:ext cx="196850" cy="45085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124" y="282"/>
                </a:cxn>
                <a:cxn ang="0">
                  <a:pos x="0" y="282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0" y="284"/>
                </a:cxn>
                <a:cxn ang="0">
                  <a:pos x="124" y="284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124" h="284">
                  <a:moveTo>
                    <a:pt x="66" y="0"/>
                  </a:moveTo>
                  <a:lnTo>
                    <a:pt x="66" y="0"/>
                  </a:lnTo>
                  <a:lnTo>
                    <a:pt x="124" y="282"/>
                  </a:lnTo>
                  <a:lnTo>
                    <a:pt x="0" y="282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284"/>
                  </a:lnTo>
                  <a:lnTo>
                    <a:pt x="124" y="284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1"/>
            <p:cNvSpPr>
              <a:spLocks/>
            </p:cNvSpPr>
            <p:nvPr/>
          </p:nvSpPr>
          <p:spPr bwMode="auto">
            <a:xfrm>
              <a:off x="7796357" y="644381"/>
              <a:ext cx="327025" cy="654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2"/>
                </a:cxn>
                <a:cxn ang="0">
                  <a:pos x="168" y="412"/>
                </a:cxn>
                <a:cxn ang="0">
                  <a:pos x="168" y="412"/>
                </a:cxn>
                <a:cxn ang="0">
                  <a:pos x="180" y="410"/>
                </a:cxn>
                <a:cxn ang="0">
                  <a:pos x="190" y="408"/>
                </a:cxn>
                <a:cxn ang="0">
                  <a:pos x="196" y="404"/>
                </a:cxn>
                <a:cxn ang="0">
                  <a:pos x="202" y="398"/>
                </a:cxn>
                <a:cxn ang="0">
                  <a:pos x="204" y="394"/>
                </a:cxn>
                <a:cxn ang="0">
                  <a:pos x="206" y="386"/>
                </a:cxn>
                <a:cxn ang="0">
                  <a:pos x="206" y="372"/>
                </a:cxn>
                <a:cxn ang="0">
                  <a:pos x="206" y="44"/>
                </a:cxn>
                <a:cxn ang="0">
                  <a:pos x="206" y="44"/>
                </a:cxn>
                <a:cxn ang="0">
                  <a:pos x="206" y="30"/>
                </a:cxn>
                <a:cxn ang="0">
                  <a:pos x="204" y="22"/>
                </a:cxn>
                <a:cxn ang="0">
                  <a:pos x="200" y="16"/>
                </a:cxn>
                <a:cxn ang="0">
                  <a:pos x="194" y="10"/>
                </a:cxn>
                <a:cxn ang="0">
                  <a:pos x="186" y="4"/>
                </a:cxn>
                <a:cxn ang="0">
                  <a:pos x="174" y="0"/>
                </a:cxn>
                <a:cxn ang="0">
                  <a:pos x="158" y="0"/>
                </a:cxn>
                <a:cxn ang="0">
                  <a:pos x="0" y="0"/>
                </a:cxn>
              </a:cxnLst>
              <a:rect l="0" t="0" r="r" b="b"/>
              <a:pathLst>
                <a:path w="206" h="412">
                  <a:moveTo>
                    <a:pt x="0" y="0"/>
                  </a:moveTo>
                  <a:lnTo>
                    <a:pt x="0" y="412"/>
                  </a:lnTo>
                  <a:lnTo>
                    <a:pt x="168" y="412"/>
                  </a:lnTo>
                  <a:lnTo>
                    <a:pt x="168" y="412"/>
                  </a:lnTo>
                  <a:lnTo>
                    <a:pt x="180" y="410"/>
                  </a:lnTo>
                  <a:lnTo>
                    <a:pt x="190" y="408"/>
                  </a:lnTo>
                  <a:lnTo>
                    <a:pt x="196" y="404"/>
                  </a:lnTo>
                  <a:lnTo>
                    <a:pt x="202" y="398"/>
                  </a:lnTo>
                  <a:lnTo>
                    <a:pt x="204" y="394"/>
                  </a:lnTo>
                  <a:lnTo>
                    <a:pt x="206" y="386"/>
                  </a:lnTo>
                  <a:lnTo>
                    <a:pt x="206" y="372"/>
                  </a:lnTo>
                  <a:lnTo>
                    <a:pt x="206" y="44"/>
                  </a:lnTo>
                  <a:lnTo>
                    <a:pt x="206" y="44"/>
                  </a:lnTo>
                  <a:lnTo>
                    <a:pt x="206" y="30"/>
                  </a:lnTo>
                  <a:lnTo>
                    <a:pt x="204" y="22"/>
                  </a:lnTo>
                  <a:lnTo>
                    <a:pt x="200" y="16"/>
                  </a:lnTo>
                  <a:lnTo>
                    <a:pt x="194" y="10"/>
                  </a:lnTo>
                  <a:lnTo>
                    <a:pt x="186" y="4"/>
                  </a:lnTo>
                  <a:lnTo>
                    <a:pt x="174" y="0"/>
                  </a:lnTo>
                  <a:lnTo>
                    <a:pt x="1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2"/>
            <p:cNvSpPr>
              <a:spLocks/>
            </p:cNvSpPr>
            <p:nvPr/>
          </p:nvSpPr>
          <p:spPr bwMode="auto">
            <a:xfrm>
              <a:off x="7796357" y="641206"/>
              <a:ext cx="327025" cy="6572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80" y="412"/>
                </a:cxn>
                <a:cxn ang="0">
                  <a:pos x="190" y="410"/>
                </a:cxn>
                <a:cxn ang="0">
                  <a:pos x="198" y="406"/>
                </a:cxn>
                <a:cxn ang="0">
                  <a:pos x="202" y="402"/>
                </a:cxn>
                <a:cxn ang="0">
                  <a:pos x="202" y="402"/>
                </a:cxn>
                <a:cxn ang="0">
                  <a:pos x="204" y="396"/>
                </a:cxn>
                <a:cxn ang="0">
                  <a:pos x="206" y="388"/>
                </a:cxn>
                <a:cxn ang="0">
                  <a:pos x="206" y="374"/>
                </a:cxn>
                <a:cxn ang="0">
                  <a:pos x="206" y="46"/>
                </a:cxn>
                <a:cxn ang="0">
                  <a:pos x="206" y="46"/>
                </a:cxn>
                <a:cxn ang="0">
                  <a:pos x="206" y="32"/>
                </a:cxn>
                <a:cxn ang="0">
                  <a:pos x="204" y="24"/>
                </a:cxn>
                <a:cxn ang="0">
                  <a:pos x="200" y="18"/>
                </a:cxn>
                <a:cxn ang="0">
                  <a:pos x="200" y="18"/>
                </a:cxn>
                <a:cxn ang="0">
                  <a:pos x="194" y="10"/>
                </a:cxn>
                <a:cxn ang="0">
                  <a:pos x="186" y="6"/>
                </a:cxn>
                <a:cxn ang="0">
                  <a:pos x="174" y="2"/>
                </a:cxn>
                <a:cxn ang="0">
                  <a:pos x="15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58" y="2"/>
                </a:cxn>
                <a:cxn ang="0">
                  <a:pos x="158" y="2"/>
                </a:cxn>
                <a:cxn ang="0">
                  <a:pos x="174" y="2"/>
                </a:cxn>
                <a:cxn ang="0">
                  <a:pos x="186" y="6"/>
                </a:cxn>
                <a:cxn ang="0">
                  <a:pos x="194" y="12"/>
                </a:cxn>
                <a:cxn ang="0">
                  <a:pos x="200" y="18"/>
                </a:cxn>
                <a:cxn ang="0">
                  <a:pos x="200" y="18"/>
                </a:cxn>
                <a:cxn ang="0">
                  <a:pos x="204" y="24"/>
                </a:cxn>
                <a:cxn ang="0">
                  <a:pos x="204" y="32"/>
                </a:cxn>
                <a:cxn ang="0">
                  <a:pos x="206" y="46"/>
                </a:cxn>
                <a:cxn ang="0">
                  <a:pos x="206" y="374"/>
                </a:cxn>
                <a:cxn ang="0">
                  <a:pos x="206" y="374"/>
                </a:cxn>
                <a:cxn ang="0">
                  <a:pos x="206" y="388"/>
                </a:cxn>
                <a:cxn ang="0">
                  <a:pos x="204" y="394"/>
                </a:cxn>
                <a:cxn ang="0">
                  <a:pos x="202" y="400"/>
                </a:cxn>
                <a:cxn ang="0">
                  <a:pos x="202" y="400"/>
                </a:cxn>
                <a:cxn ang="0">
                  <a:pos x="196" y="406"/>
                </a:cxn>
                <a:cxn ang="0">
                  <a:pos x="190" y="410"/>
                </a:cxn>
                <a:cxn ang="0">
                  <a:pos x="180" y="412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0" y="41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06" h="414">
                  <a:moveTo>
                    <a:pt x="0" y="2"/>
                  </a:moveTo>
                  <a:lnTo>
                    <a:pt x="0" y="2"/>
                  </a:lnTo>
                  <a:lnTo>
                    <a:pt x="0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80" y="412"/>
                  </a:lnTo>
                  <a:lnTo>
                    <a:pt x="190" y="410"/>
                  </a:lnTo>
                  <a:lnTo>
                    <a:pt x="198" y="406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4" y="396"/>
                  </a:lnTo>
                  <a:lnTo>
                    <a:pt x="206" y="388"/>
                  </a:lnTo>
                  <a:lnTo>
                    <a:pt x="206" y="374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6" y="32"/>
                  </a:lnTo>
                  <a:lnTo>
                    <a:pt x="204" y="24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194" y="10"/>
                  </a:lnTo>
                  <a:lnTo>
                    <a:pt x="186" y="6"/>
                  </a:lnTo>
                  <a:lnTo>
                    <a:pt x="174" y="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194" y="12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204" y="24"/>
                  </a:lnTo>
                  <a:lnTo>
                    <a:pt x="204" y="32"/>
                  </a:lnTo>
                  <a:lnTo>
                    <a:pt x="206" y="46"/>
                  </a:lnTo>
                  <a:lnTo>
                    <a:pt x="206" y="374"/>
                  </a:lnTo>
                  <a:lnTo>
                    <a:pt x="206" y="374"/>
                  </a:lnTo>
                  <a:lnTo>
                    <a:pt x="206" y="388"/>
                  </a:lnTo>
                  <a:lnTo>
                    <a:pt x="204" y="394"/>
                  </a:lnTo>
                  <a:lnTo>
                    <a:pt x="202" y="400"/>
                  </a:lnTo>
                  <a:lnTo>
                    <a:pt x="202" y="400"/>
                  </a:lnTo>
                  <a:lnTo>
                    <a:pt x="196" y="406"/>
                  </a:lnTo>
                  <a:lnTo>
                    <a:pt x="190" y="410"/>
                  </a:lnTo>
                  <a:lnTo>
                    <a:pt x="180" y="412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0" y="41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3"/>
            <p:cNvSpPr>
              <a:spLocks/>
            </p:cNvSpPr>
            <p:nvPr/>
          </p:nvSpPr>
          <p:spPr bwMode="auto">
            <a:xfrm>
              <a:off x="6561282" y="644381"/>
              <a:ext cx="282575" cy="269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0"/>
                </a:cxn>
                <a:cxn ang="0">
                  <a:pos x="142" y="170"/>
                </a:cxn>
                <a:cxn ang="0">
                  <a:pos x="142" y="170"/>
                </a:cxn>
                <a:cxn ang="0">
                  <a:pos x="152" y="168"/>
                </a:cxn>
                <a:cxn ang="0">
                  <a:pos x="162" y="164"/>
                </a:cxn>
                <a:cxn ang="0">
                  <a:pos x="168" y="160"/>
                </a:cxn>
                <a:cxn ang="0">
                  <a:pos x="172" y="154"/>
                </a:cxn>
                <a:cxn ang="0">
                  <a:pos x="174" y="148"/>
                </a:cxn>
                <a:cxn ang="0">
                  <a:pos x="176" y="140"/>
                </a:cxn>
                <a:cxn ang="0">
                  <a:pos x="178" y="126"/>
                </a:cxn>
                <a:cxn ang="0">
                  <a:pos x="178" y="38"/>
                </a:cxn>
                <a:cxn ang="0">
                  <a:pos x="178" y="38"/>
                </a:cxn>
                <a:cxn ang="0">
                  <a:pos x="174" y="24"/>
                </a:cxn>
                <a:cxn ang="0">
                  <a:pos x="172" y="18"/>
                </a:cxn>
                <a:cxn ang="0">
                  <a:pos x="168" y="12"/>
                </a:cxn>
                <a:cxn ang="0">
                  <a:pos x="164" y="8"/>
                </a:cxn>
                <a:cxn ang="0">
                  <a:pos x="156" y="2"/>
                </a:cxn>
                <a:cxn ang="0">
                  <a:pos x="148" y="0"/>
                </a:cxn>
                <a:cxn ang="0">
                  <a:pos x="136" y="0"/>
                </a:cxn>
                <a:cxn ang="0">
                  <a:pos x="0" y="0"/>
                </a:cxn>
              </a:cxnLst>
              <a:rect l="0" t="0" r="r" b="b"/>
              <a:pathLst>
                <a:path w="178" h="170">
                  <a:moveTo>
                    <a:pt x="0" y="0"/>
                  </a:moveTo>
                  <a:lnTo>
                    <a:pt x="0" y="170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2" y="168"/>
                  </a:lnTo>
                  <a:lnTo>
                    <a:pt x="162" y="164"/>
                  </a:lnTo>
                  <a:lnTo>
                    <a:pt x="168" y="160"/>
                  </a:lnTo>
                  <a:lnTo>
                    <a:pt x="172" y="154"/>
                  </a:lnTo>
                  <a:lnTo>
                    <a:pt x="174" y="148"/>
                  </a:lnTo>
                  <a:lnTo>
                    <a:pt x="176" y="140"/>
                  </a:lnTo>
                  <a:lnTo>
                    <a:pt x="178" y="126"/>
                  </a:lnTo>
                  <a:lnTo>
                    <a:pt x="178" y="38"/>
                  </a:lnTo>
                  <a:lnTo>
                    <a:pt x="178" y="38"/>
                  </a:lnTo>
                  <a:lnTo>
                    <a:pt x="174" y="24"/>
                  </a:lnTo>
                  <a:lnTo>
                    <a:pt x="172" y="18"/>
                  </a:lnTo>
                  <a:lnTo>
                    <a:pt x="168" y="12"/>
                  </a:lnTo>
                  <a:lnTo>
                    <a:pt x="164" y="8"/>
                  </a:lnTo>
                  <a:lnTo>
                    <a:pt x="156" y="2"/>
                  </a:lnTo>
                  <a:lnTo>
                    <a:pt x="148" y="0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4"/>
            <p:cNvSpPr>
              <a:spLocks/>
            </p:cNvSpPr>
            <p:nvPr/>
          </p:nvSpPr>
          <p:spPr bwMode="auto">
            <a:xfrm>
              <a:off x="6558107" y="641206"/>
              <a:ext cx="285750" cy="27622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0" y="174"/>
                </a:cxn>
                <a:cxn ang="0">
                  <a:pos x="144" y="174"/>
                </a:cxn>
                <a:cxn ang="0">
                  <a:pos x="144" y="174"/>
                </a:cxn>
                <a:cxn ang="0">
                  <a:pos x="144" y="174"/>
                </a:cxn>
                <a:cxn ang="0">
                  <a:pos x="154" y="170"/>
                </a:cxn>
                <a:cxn ang="0">
                  <a:pos x="164" y="166"/>
                </a:cxn>
                <a:cxn ang="0">
                  <a:pos x="170" y="162"/>
                </a:cxn>
                <a:cxn ang="0">
                  <a:pos x="174" y="156"/>
                </a:cxn>
                <a:cxn ang="0">
                  <a:pos x="176" y="150"/>
                </a:cxn>
                <a:cxn ang="0">
                  <a:pos x="178" y="142"/>
                </a:cxn>
                <a:cxn ang="0">
                  <a:pos x="180" y="128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76" y="26"/>
                </a:cxn>
                <a:cxn ang="0">
                  <a:pos x="174" y="20"/>
                </a:cxn>
                <a:cxn ang="0">
                  <a:pos x="170" y="14"/>
                </a:cxn>
                <a:cxn ang="0">
                  <a:pos x="166" y="8"/>
                </a:cxn>
                <a:cxn ang="0">
                  <a:pos x="158" y="4"/>
                </a:cxn>
                <a:cxn ang="0">
                  <a:pos x="150" y="2"/>
                </a:cxn>
                <a:cxn ang="0">
                  <a:pos x="13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8" y="2"/>
                </a:cxn>
                <a:cxn ang="0">
                  <a:pos x="138" y="2"/>
                </a:cxn>
                <a:cxn ang="0">
                  <a:pos x="150" y="2"/>
                </a:cxn>
                <a:cxn ang="0">
                  <a:pos x="158" y="6"/>
                </a:cxn>
                <a:cxn ang="0">
                  <a:pos x="166" y="10"/>
                </a:cxn>
                <a:cxn ang="0">
                  <a:pos x="170" y="14"/>
                </a:cxn>
                <a:cxn ang="0">
                  <a:pos x="174" y="20"/>
                </a:cxn>
                <a:cxn ang="0">
                  <a:pos x="176" y="26"/>
                </a:cxn>
                <a:cxn ang="0">
                  <a:pos x="178" y="40"/>
                </a:cxn>
                <a:cxn ang="0">
                  <a:pos x="180" y="40"/>
                </a:cxn>
                <a:cxn ang="0">
                  <a:pos x="178" y="40"/>
                </a:cxn>
                <a:cxn ang="0">
                  <a:pos x="178" y="128"/>
                </a:cxn>
                <a:cxn ang="0">
                  <a:pos x="178" y="128"/>
                </a:cxn>
                <a:cxn ang="0">
                  <a:pos x="178" y="142"/>
                </a:cxn>
                <a:cxn ang="0">
                  <a:pos x="176" y="150"/>
                </a:cxn>
                <a:cxn ang="0">
                  <a:pos x="174" y="156"/>
                </a:cxn>
                <a:cxn ang="0">
                  <a:pos x="168" y="160"/>
                </a:cxn>
                <a:cxn ang="0">
                  <a:pos x="162" y="166"/>
                </a:cxn>
                <a:cxn ang="0">
                  <a:pos x="154" y="170"/>
                </a:cxn>
                <a:cxn ang="0">
                  <a:pos x="144" y="172"/>
                </a:cxn>
                <a:cxn ang="0">
                  <a:pos x="144" y="172"/>
                </a:cxn>
                <a:cxn ang="0">
                  <a:pos x="144" y="172"/>
                </a:cxn>
                <a:cxn ang="0">
                  <a:pos x="2" y="17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0" h="174">
                  <a:moveTo>
                    <a:pt x="2" y="2"/>
                  </a:moveTo>
                  <a:lnTo>
                    <a:pt x="0" y="2"/>
                  </a:lnTo>
                  <a:lnTo>
                    <a:pt x="0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54" y="170"/>
                  </a:lnTo>
                  <a:lnTo>
                    <a:pt x="164" y="166"/>
                  </a:lnTo>
                  <a:lnTo>
                    <a:pt x="170" y="162"/>
                  </a:lnTo>
                  <a:lnTo>
                    <a:pt x="174" y="156"/>
                  </a:lnTo>
                  <a:lnTo>
                    <a:pt x="176" y="150"/>
                  </a:lnTo>
                  <a:lnTo>
                    <a:pt x="178" y="142"/>
                  </a:lnTo>
                  <a:lnTo>
                    <a:pt x="180" y="128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76" y="26"/>
                  </a:lnTo>
                  <a:lnTo>
                    <a:pt x="174" y="20"/>
                  </a:lnTo>
                  <a:lnTo>
                    <a:pt x="170" y="14"/>
                  </a:lnTo>
                  <a:lnTo>
                    <a:pt x="166" y="8"/>
                  </a:lnTo>
                  <a:lnTo>
                    <a:pt x="158" y="4"/>
                  </a:lnTo>
                  <a:lnTo>
                    <a:pt x="150" y="2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50" y="2"/>
                  </a:lnTo>
                  <a:lnTo>
                    <a:pt x="158" y="6"/>
                  </a:lnTo>
                  <a:lnTo>
                    <a:pt x="166" y="10"/>
                  </a:lnTo>
                  <a:lnTo>
                    <a:pt x="170" y="14"/>
                  </a:lnTo>
                  <a:lnTo>
                    <a:pt x="174" y="20"/>
                  </a:lnTo>
                  <a:lnTo>
                    <a:pt x="176" y="26"/>
                  </a:lnTo>
                  <a:lnTo>
                    <a:pt x="178" y="40"/>
                  </a:lnTo>
                  <a:lnTo>
                    <a:pt x="180" y="40"/>
                  </a:lnTo>
                  <a:lnTo>
                    <a:pt x="178" y="40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42"/>
                  </a:lnTo>
                  <a:lnTo>
                    <a:pt x="176" y="150"/>
                  </a:lnTo>
                  <a:lnTo>
                    <a:pt x="174" y="156"/>
                  </a:lnTo>
                  <a:lnTo>
                    <a:pt x="168" y="160"/>
                  </a:lnTo>
                  <a:lnTo>
                    <a:pt x="162" y="166"/>
                  </a:lnTo>
                  <a:lnTo>
                    <a:pt x="154" y="170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2" y="17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5"/>
            <p:cNvSpPr>
              <a:spLocks/>
            </p:cNvSpPr>
            <p:nvPr/>
          </p:nvSpPr>
          <p:spPr bwMode="auto">
            <a:xfrm>
              <a:off x="6123132" y="1806431"/>
              <a:ext cx="139700" cy="171450"/>
            </a:xfrm>
            <a:custGeom>
              <a:avLst/>
              <a:gdLst/>
              <a:ahLst/>
              <a:cxnLst>
                <a:cxn ang="0">
                  <a:pos x="42" y="66"/>
                </a:cxn>
                <a:cxn ang="0">
                  <a:pos x="38" y="108"/>
                </a:cxn>
                <a:cxn ang="0">
                  <a:pos x="24" y="108"/>
                </a:cxn>
                <a:cxn ang="0">
                  <a:pos x="30" y="66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38" y="54"/>
                </a:cxn>
                <a:cxn ang="0">
                  <a:pos x="38" y="54"/>
                </a:cxn>
                <a:cxn ang="0">
                  <a:pos x="74" y="0"/>
                </a:cxn>
                <a:cxn ang="0">
                  <a:pos x="88" y="0"/>
                </a:cxn>
                <a:cxn ang="0">
                  <a:pos x="42" y="66"/>
                </a:cxn>
              </a:cxnLst>
              <a:rect l="0" t="0" r="r" b="b"/>
              <a:pathLst>
                <a:path w="88" h="108">
                  <a:moveTo>
                    <a:pt x="42" y="66"/>
                  </a:moveTo>
                  <a:lnTo>
                    <a:pt x="38" y="108"/>
                  </a:lnTo>
                  <a:lnTo>
                    <a:pt x="24" y="108"/>
                  </a:lnTo>
                  <a:lnTo>
                    <a:pt x="30" y="6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74" y="0"/>
                  </a:lnTo>
                  <a:lnTo>
                    <a:pt x="88" y="0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6"/>
            <p:cNvSpPr>
              <a:spLocks noEditPoints="1"/>
            </p:cNvSpPr>
            <p:nvPr/>
          </p:nvSpPr>
          <p:spPr bwMode="auto">
            <a:xfrm>
              <a:off x="6243782" y="1844531"/>
              <a:ext cx="127000" cy="136525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0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78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8" y="14"/>
                </a:cxn>
                <a:cxn ang="0">
                  <a:pos x="54" y="12"/>
                </a:cxn>
                <a:cxn ang="0">
                  <a:pos x="44" y="8"/>
                </a:cxn>
                <a:cxn ang="0">
                  <a:pos x="38" y="10"/>
                </a:cxn>
                <a:cxn ang="0">
                  <a:pos x="28" y="14"/>
                </a:cxn>
                <a:cxn ang="0">
                  <a:pos x="22" y="18"/>
                </a:cxn>
                <a:cxn ang="0">
                  <a:pos x="14" y="42"/>
                </a:cxn>
                <a:cxn ang="0">
                  <a:pos x="14" y="56"/>
                </a:cxn>
                <a:cxn ang="0">
                  <a:pos x="16" y="68"/>
                </a:cxn>
                <a:cxn ang="0">
                  <a:pos x="20" y="72"/>
                </a:cxn>
                <a:cxn ang="0">
                  <a:pos x="24" y="74"/>
                </a:cxn>
                <a:cxn ang="0">
                  <a:pos x="36" y="78"/>
                </a:cxn>
                <a:cxn ang="0">
                  <a:pos x="42" y="76"/>
                </a:cxn>
                <a:cxn ang="0">
                  <a:pos x="48" y="74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78" y="42"/>
                  </a:moveTo>
                  <a:lnTo>
                    <a:pt x="78" y="42"/>
                  </a:lnTo>
                  <a:lnTo>
                    <a:pt x="76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8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4" y="22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7"/>
            <p:cNvSpPr>
              <a:spLocks/>
            </p:cNvSpPr>
            <p:nvPr/>
          </p:nvSpPr>
          <p:spPr bwMode="auto">
            <a:xfrm>
              <a:off x="6399357" y="1847706"/>
              <a:ext cx="117475" cy="130175"/>
            </a:xfrm>
            <a:custGeom>
              <a:avLst/>
              <a:gdLst/>
              <a:ahLst/>
              <a:cxnLst>
                <a:cxn ang="0">
                  <a:pos x="54" y="82"/>
                </a:cxn>
                <a:cxn ang="0">
                  <a:pos x="54" y="72"/>
                </a:cxn>
                <a:cxn ang="0">
                  <a:pos x="54" y="72"/>
                </a:cxn>
                <a:cxn ang="0">
                  <a:pos x="44" y="78"/>
                </a:cxn>
                <a:cxn ang="0">
                  <a:pos x="44" y="78"/>
                </a:cxn>
                <a:cxn ang="0">
                  <a:pos x="34" y="82"/>
                </a:cxn>
                <a:cxn ang="0">
                  <a:pos x="34" y="82"/>
                </a:cxn>
                <a:cxn ang="0">
                  <a:pos x="28" y="82"/>
                </a:cxn>
                <a:cxn ang="0">
                  <a:pos x="28" y="82"/>
                </a:cxn>
                <a:cxn ang="0">
                  <a:pos x="20" y="82"/>
                </a:cxn>
                <a:cxn ang="0">
                  <a:pos x="20" y="82"/>
                </a:cxn>
                <a:cxn ang="0">
                  <a:pos x="12" y="82"/>
                </a:cxn>
                <a:cxn ang="0">
                  <a:pos x="12" y="82"/>
                </a:cxn>
                <a:cxn ang="0">
                  <a:pos x="6" y="78"/>
                </a:cxn>
                <a:cxn ang="0">
                  <a:pos x="6" y="78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0" y="58"/>
                </a:cxn>
                <a:cxn ang="0">
                  <a:pos x="8" y="0"/>
                </a:cxn>
                <a:cxn ang="0">
                  <a:pos x="20" y="0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4" y="66"/>
                </a:cxn>
                <a:cxn ang="0">
                  <a:pos x="14" y="66"/>
                </a:cxn>
                <a:cxn ang="0">
                  <a:pos x="16" y="70"/>
                </a:cxn>
                <a:cxn ang="0">
                  <a:pos x="16" y="70"/>
                </a:cxn>
                <a:cxn ang="0">
                  <a:pos x="20" y="72"/>
                </a:cxn>
                <a:cxn ang="0">
                  <a:pos x="24" y="72"/>
                </a:cxn>
                <a:cxn ang="0">
                  <a:pos x="24" y="72"/>
                </a:cxn>
                <a:cxn ang="0">
                  <a:pos x="34" y="72"/>
                </a:cxn>
                <a:cxn ang="0">
                  <a:pos x="34" y="72"/>
                </a:cxn>
                <a:cxn ang="0">
                  <a:pos x="42" y="70"/>
                </a:cxn>
                <a:cxn ang="0">
                  <a:pos x="42" y="70"/>
                </a:cxn>
                <a:cxn ang="0">
                  <a:pos x="48" y="66"/>
                </a:cxn>
                <a:cxn ang="0">
                  <a:pos x="48" y="66"/>
                </a:cxn>
                <a:cxn ang="0">
                  <a:pos x="54" y="64"/>
                </a:cxn>
                <a:cxn ang="0">
                  <a:pos x="62" y="0"/>
                </a:cxn>
                <a:cxn ang="0">
                  <a:pos x="74" y="0"/>
                </a:cxn>
                <a:cxn ang="0">
                  <a:pos x="64" y="82"/>
                </a:cxn>
                <a:cxn ang="0">
                  <a:pos x="54" y="82"/>
                </a:cxn>
              </a:cxnLst>
              <a:rect l="0" t="0" r="r" b="b"/>
              <a:pathLst>
                <a:path w="74" h="82">
                  <a:moveTo>
                    <a:pt x="54" y="82"/>
                  </a:moveTo>
                  <a:lnTo>
                    <a:pt x="54" y="72"/>
                  </a:lnTo>
                  <a:lnTo>
                    <a:pt x="54" y="72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8" y="0"/>
                  </a:lnTo>
                  <a:lnTo>
                    <a:pt x="20" y="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20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54" y="64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64" y="82"/>
                  </a:lnTo>
                  <a:lnTo>
                    <a:pt x="54" y="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8"/>
            <p:cNvSpPr>
              <a:spLocks/>
            </p:cNvSpPr>
            <p:nvPr/>
          </p:nvSpPr>
          <p:spPr bwMode="auto">
            <a:xfrm>
              <a:off x="6542232" y="1847706"/>
              <a:ext cx="85725" cy="130175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6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6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9"/>
            <p:cNvSpPr>
              <a:spLocks/>
            </p:cNvSpPr>
            <p:nvPr/>
          </p:nvSpPr>
          <p:spPr bwMode="auto">
            <a:xfrm>
              <a:off x="6720032" y="1806431"/>
              <a:ext cx="155575" cy="171450"/>
            </a:xfrm>
            <a:custGeom>
              <a:avLst/>
              <a:gdLst/>
              <a:ahLst/>
              <a:cxnLst>
                <a:cxn ang="0">
                  <a:pos x="84" y="108"/>
                </a:cxn>
                <a:cxn ang="0">
                  <a:pos x="66" y="108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12" y="108"/>
                </a:cxn>
                <a:cxn ang="0">
                  <a:pos x="0" y="108"/>
                </a:cxn>
                <a:cxn ang="0">
                  <a:pos x="14" y="0"/>
                </a:cxn>
                <a:cxn ang="0">
                  <a:pos x="32" y="0"/>
                </a:cxn>
                <a:cxn ang="0">
                  <a:pos x="74" y="94"/>
                </a:cxn>
                <a:cxn ang="0">
                  <a:pos x="76" y="94"/>
                </a:cxn>
                <a:cxn ang="0">
                  <a:pos x="86" y="0"/>
                </a:cxn>
                <a:cxn ang="0">
                  <a:pos x="98" y="0"/>
                </a:cxn>
                <a:cxn ang="0">
                  <a:pos x="84" y="108"/>
                </a:cxn>
              </a:cxnLst>
              <a:rect l="0" t="0" r="r" b="b"/>
              <a:pathLst>
                <a:path w="98" h="108">
                  <a:moveTo>
                    <a:pt x="84" y="108"/>
                  </a:moveTo>
                  <a:lnTo>
                    <a:pt x="66" y="10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12" y="108"/>
                  </a:lnTo>
                  <a:lnTo>
                    <a:pt x="0" y="108"/>
                  </a:lnTo>
                  <a:lnTo>
                    <a:pt x="14" y="0"/>
                  </a:lnTo>
                  <a:lnTo>
                    <a:pt x="32" y="0"/>
                  </a:lnTo>
                  <a:lnTo>
                    <a:pt x="74" y="94"/>
                  </a:lnTo>
                  <a:lnTo>
                    <a:pt x="76" y="94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84" y="1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0"/>
            <p:cNvSpPr>
              <a:spLocks noEditPoints="1"/>
            </p:cNvSpPr>
            <p:nvPr/>
          </p:nvSpPr>
          <p:spPr bwMode="auto">
            <a:xfrm>
              <a:off x="6894657" y="1844531"/>
              <a:ext cx="120650" cy="136525"/>
            </a:xfrm>
            <a:custGeom>
              <a:avLst/>
              <a:gdLst/>
              <a:ahLst/>
              <a:cxnLst>
                <a:cxn ang="0">
                  <a:pos x="14" y="46"/>
                </a:cxn>
                <a:cxn ang="0">
                  <a:pos x="16" y="64"/>
                </a:cxn>
                <a:cxn ang="0">
                  <a:pos x="20" y="70"/>
                </a:cxn>
                <a:cxn ang="0">
                  <a:pos x="24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6" y="76"/>
                </a:cxn>
                <a:cxn ang="0">
                  <a:pos x="66" y="74"/>
                </a:cxn>
                <a:cxn ang="0">
                  <a:pos x="64" y="82"/>
                </a:cxn>
                <a:cxn ang="0">
                  <a:pos x="52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8" y="74"/>
                </a:cxn>
                <a:cxn ang="0">
                  <a:pos x="4" y="68"/>
                </a:cxn>
                <a:cxn ang="0">
                  <a:pos x="0" y="52"/>
                </a:cxn>
                <a:cxn ang="0">
                  <a:pos x="2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6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2" y="2"/>
                </a:cxn>
                <a:cxn ang="0">
                  <a:pos x="60" y="4"/>
                </a:cxn>
                <a:cxn ang="0">
                  <a:pos x="70" y="12"/>
                </a:cxn>
                <a:cxn ang="0">
                  <a:pos x="74" y="18"/>
                </a:cxn>
                <a:cxn ang="0">
                  <a:pos x="76" y="26"/>
                </a:cxn>
                <a:cxn ang="0">
                  <a:pos x="76" y="44"/>
                </a:cxn>
                <a:cxn ang="0">
                  <a:pos x="14" y="46"/>
                </a:cxn>
                <a:cxn ang="0">
                  <a:pos x="62" y="26"/>
                </a:cxn>
                <a:cxn ang="0">
                  <a:pos x="60" y="18"/>
                </a:cxn>
                <a:cxn ang="0">
                  <a:pos x="54" y="10"/>
                </a:cxn>
                <a:cxn ang="0">
                  <a:pos x="48" y="10"/>
                </a:cxn>
                <a:cxn ang="0">
                  <a:pos x="42" y="8"/>
                </a:cxn>
                <a:cxn ang="0">
                  <a:pos x="24" y="16"/>
                </a:cxn>
                <a:cxn ang="0">
                  <a:pos x="18" y="26"/>
                </a:cxn>
                <a:cxn ang="0">
                  <a:pos x="62" y="38"/>
                </a:cxn>
                <a:cxn ang="0">
                  <a:pos x="62" y="26"/>
                </a:cxn>
              </a:cxnLst>
              <a:rect l="0" t="0" r="r" b="b"/>
              <a:pathLst>
                <a:path w="76" h="86">
                  <a:moveTo>
                    <a:pt x="14" y="46"/>
                  </a:moveTo>
                  <a:lnTo>
                    <a:pt x="14" y="46"/>
                  </a:lnTo>
                  <a:lnTo>
                    <a:pt x="14" y="56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20" y="70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66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4" y="80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4" y="18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34"/>
                  </a:lnTo>
                  <a:lnTo>
                    <a:pt x="76" y="44"/>
                  </a:lnTo>
                  <a:lnTo>
                    <a:pt x="74" y="46"/>
                  </a:lnTo>
                  <a:lnTo>
                    <a:pt x="14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8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8" y="26"/>
                  </a:lnTo>
                  <a:lnTo>
                    <a:pt x="14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1"/>
            <p:cNvSpPr>
              <a:spLocks/>
            </p:cNvSpPr>
            <p:nvPr/>
          </p:nvSpPr>
          <p:spPr bwMode="auto">
            <a:xfrm>
              <a:off x="7034357" y="1803256"/>
              <a:ext cx="85725" cy="174625"/>
            </a:xfrm>
            <a:custGeom>
              <a:avLst/>
              <a:gdLst/>
              <a:ahLst/>
              <a:cxnLst>
                <a:cxn ang="0">
                  <a:pos x="30" y="38"/>
                </a:cxn>
                <a:cxn ang="0">
                  <a:pos x="22" y="90"/>
                </a:cxn>
                <a:cxn ang="0">
                  <a:pos x="22" y="90"/>
                </a:cxn>
                <a:cxn ang="0">
                  <a:pos x="22" y="96"/>
                </a:cxn>
                <a:cxn ang="0">
                  <a:pos x="22" y="96"/>
                </a:cxn>
                <a:cxn ang="0">
                  <a:pos x="24" y="100"/>
                </a:cxn>
                <a:cxn ang="0">
                  <a:pos x="24" y="100"/>
                </a:cxn>
                <a:cxn ang="0">
                  <a:pos x="28" y="100"/>
                </a:cxn>
                <a:cxn ang="0">
                  <a:pos x="28" y="100"/>
                </a:cxn>
                <a:cxn ang="0">
                  <a:pos x="34" y="100"/>
                </a:cxn>
                <a:cxn ang="0">
                  <a:pos x="44" y="100"/>
                </a:cxn>
                <a:cxn ang="0">
                  <a:pos x="44" y="110"/>
                </a:cxn>
                <a:cxn ang="0">
                  <a:pos x="32" y="110"/>
                </a:cxn>
                <a:cxn ang="0">
                  <a:pos x="32" y="110"/>
                </a:cxn>
                <a:cxn ang="0">
                  <a:pos x="20" y="110"/>
                </a:cxn>
                <a:cxn ang="0">
                  <a:pos x="20" y="110"/>
                </a:cxn>
                <a:cxn ang="0">
                  <a:pos x="14" y="108"/>
                </a:cxn>
                <a:cxn ang="0">
                  <a:pos x="14" y="108"/>
                </a:cxn>
                <a:cxn ang="0">
                  <a:pos x="12" y="104"/>
                </a:cxn>
                <a:cxn ang="0">
                  <a:pos x="10" y="102"/>
                </a:cxn>
                <a:cxn ang="0">
                  <a:pos x="10" y="102"/>
                </a:cxn>
                <a:cxn ang="0">
                  <a:pos x="10" y="90"/>
                </a:cxn>
                <a:cxn ang="0">
                  <a:pos x="18" y="38"/>
                </a:cxn>
                <a:cxn ang="0">
                  <a:pos x="0" y="38"/>
                </a:cxn>
                <a:cxn ang="0">
                  <a:pos x="2" y="28"/>
                </a:cxn>
                <a:cxn ang="0">
                  <a:pos x="18" y="2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0" y="28"/>
                </a:cxn>
                <a:cxn ang="0">
                  <a:pos x="54" y="28"/>
                </a:cxn>
                <a:cxn ang="0">
                  <a:pos x="52" y="38"/>
                </a:cxn>
                <a:cxn ang="0">
                  <a:pos x="30" y="38"/>
                </a:cxn>
              </a:cxnLst>
              <a:rect l="0" t="0" r="r" b="b"/>
              <a:pathLst>
                <a:path w="54" h="110">
                  <a:moveTo>
                    <a:pt x="30" y="38"/>
                  </a:moveTo>
                  <a:lnTo>
                    <a:pt x="22" y="90"/>
                  </a:lnTo>
                  <a:lnTo>
                    <a:pt x="22" y="90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8" y="100"/>
                  </a:lnTo>
                  <a:lnTo>
                    <a:pt x="28" y="100"/>
                  </a:lnTo>
                  <a:lnTo>
                    <a:pt x="34" y="100"/>
                  </a:lnTo>
                  <a:lnTo>
                    <a:pt x="44" y="100"/>
                  </a:lnTo>
                  <a:lnTo>
                    <a:pt x="44" y="110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2" y="104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0" y="90"/>
                  </a:lnTo>
                  <a:lnTo>
                    <a:pt x="18" y="3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18" y="2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0" y="28"/>
                  </a:lnTo>
                  <a:lnTo>
                    <a:pt x="54" y="28"/>
                  </a:lnTo>
                  <a:lnTo>
                    <a:pt x="52" y="38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2"/>
            <p:cNvSpPr>
              <a:spLocks/>
            </p:cNvSpPr>
            <p:nvPr/>
          </p:nvSpPr>
          <p:spPr bwMode="auto">
            <a:xfrm>
              <a:off x="7132782" y="1847706"/>
              <a:ext cx="187325" cy="130175"/>
            </a:xfrm>
            <a:custGeom>
              <a:avLst/>
              <a:gdLst/>
              <a:ahLst/>
              <a:cxnLst>
                <a:cxn ang="0">
                  <a:pos x="88" y="82"/>
                </a:cxn>
                <a:cxn ang="0">
                  <a:pos x="70" y="82"/>
                </a:cxn>
                <a:cxn ang="0">
                  <a:pos x="58" y="12"/>
                </a:cxn>
                <a:cxn ang="0">
                  <a:pos x="56" y="12"/>
                </a:cxn>
                <a:cxn ang="0">
                  <a:pos x="30" y="82"/>
                </a:cxn>
                <a:cxn ang="0">
                  <a:pos x="10" y="82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42"/>
                </a:cxn>
                <a:cxn ang="0">
                  <a:pos x="18" y="42"/>
                </a:cxn>
                <a:cxn ang="0">
                  <a:pos x="18" y="56"/>
                </a:cxn>
                <a:cxn ang="0">
                  <a:pos x="18" y="56"/>
                </a:cxn>
                <a:cxn ang="0">
                  <a:pos x="20" y="72"/>
                </a:cxn>
                <a:cxn ang="0">
                  <a:pos x="22" y="72"/>
                </a:cxn>
                <a:cxn ang="0">
                  <a:pos x="22" y="72"/>
                </a:cxn>
                <a:cxn ang="0">
                  <a:pos x="28" y="56"/>
                </a:cxn>
                <a:cxn ang="0">
                  <a:pos x="28" y="56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42" y="26"/>
                </a:cxn>
                <a:cxn ang="0">
                  <a:pos x="42" y="26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50" y="0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70" y="10"/>
                </a:cxn>
                <a:cxn ang="0">
                  <a:pos x="70" y="10"/>
                </a:cxn>
                <a:cxn ang="0">
                  <a:pos x="72" y="26"/>
                </a:cxn>
                <a:cxn ang="0">
                  <a:pos x="72" y="26"/>
                </a:cxn>
                <a:cxn ang="0">
                  <a:pos x="74" y="42"/>
                </a:cxn>
                <a:cxn ang="0">
                  <a:pos x="74" y="42"/>
                </a:cxn>
                <a:cxn ang="0">
                  <a:pos x="76" y="56"/>
                </a:cxn>
                <a:cxn ang="0">
                  <a:pos x="76" y="56"/>
                </a:cxn>
                <a:cxn ang="0">
                  <a:pos x="80" y="72"/>
                </a:cxn>
                <a:cxn ang="0">
                  <a:pos x="82" y="72"/>
                </a:cxn>
                <a:cxn ang="0">
                  <a:pos x="82" y="72"/>
                </a:cxn>
                <a:cxn ang="0">
                  <a:pos x="88" y="58"/>
                </a:cxn>
                <a:cxn ang="0">
                  <a:pos x="88" y="58"/>
                </a:cxn>
                <a:cxn ang="0">
                  <a:pos x="92" y="42"/>
                </a:cxn>
                <a:cxn ang="0">
                  <a:pos x="92" y="42"/>
                </a:cxn>
                <a:cxn ang="0">
                  <a:pos x="98" y="26"/>
                </a:cxn>
                <a:cxn ang="0">
                  <a:pos x="98" y="26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6" y="0"/>
                </a:cxn>
                <a:cxn ang="0">
                  <a:pos x="118" y="0"/>
                </a:cxn>
                <a:cxn ang="0">
                  <a:pos x="88" y="82"/>
                </a:cxn>
              </a:cxnLst>
              <a:rect l="0" t="0" r="r" b="b"/>
              <a:pathLst>
                <a:path w="118" h="82">
                  <a:moveTo>
                    <a:pt x="88" y="82"/>
                  </a:moveTo>
                  <a:lnTo>
                    <a:pt x="70" y="82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30" y="82"/>
                  </a:lnTo>
                  <a:lnTo>
                    <a:pt x="10" y="8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80" y="72"/>
                  </a:lnTo>
                  <a:lnTo>
                    <a:pt x="82" y="72"/>
                  </a:lnTo>
                  <a:lnTo>
                    <a:pt x="82" y="72"/>
                  </a:lnTo>
                  <a:lnTo>
                    <a:pt x="88" y="58"/>
                  </a:lnTo>
                  <a:lnTo>
                    <a:pt x="88" y="58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88" y="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3"/>
            <p:cNvSpPr>
              <a:spLocks noEditPoints="1"/>
            </p:cNvSpPr>
            <p:nvPr/>
          </p:nvSpPr>
          <p:spPr bwMode="auto">
            <a:xfrm>
              <a:off x="7332807" y="1844531"/>
              <a:ext cx="127000" cy="136525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0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78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4" y="12"/>
                </a:cxn>
                <a:cxn ang="0">
                  <a:pos x="50" y="10"/>
                </a:cxn>
                <a:cxn ang="0">
                  <a:pos x="44" y="8"/>
                </a:cxn>
                <a:cxn ang="0">
                  <a:pos x="32" y="12"/>
                </a:cxn>
                <a:cxn ang="0">
                  <a:pos x="22" y="18"/>
                </a:cxn>
                <a:cxn ang="0">
                  <a:pos x="16" y="28"/>
                </a:cxn>
                <a:cxn ang="0">
                  <a:pos x="14" y="42"/>
                </a:cxn>
                <a:cxn ang="0">
                  <a:pos x="12" y="56"/>
                </a:cxn>
                <a:cxn ang="0">
                  <a:pos x="16" y="68"/>
                </a:cxn>
                <a:cxn ang="0">
                  <a:pos x="24" y="74"/>
                </a:cxn>
                <a:cxn ang="0">
                  <a:pos x="30" y="76"/>
                </a:cxn>
                <a:cxn ang="0">
                  <a:pos x="36" y="78"/>
                </a:cxn>
                <a:cxn ang="0">
                  <a:pos x="48" y="74"/>
                </a:cxn>
                <a:cxn ang="0">
                  <a:pos x="52" y="72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78" y="42"/>
                  </a:moveTo>
                  <a:lnTo>
                    <a:pt x="78" y="42"/>
                  </a:lnTo>
                  <a:lnTo>
                    <a:pt x="76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8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4"/>
            <p:cNvSpPr>
              <a:spLocks/>
            </p:cNvSpPr>
            <p:nvPr/>
          </p:nvSpPr>
          <p:spPr bwMode="auto">
            <a:xfrm>
              <a:off x="7482032" y="1847706"/>
              <a:ext cx="85725" cy="130175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8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2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8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5"/>
            <p:cNvSpPr>
              <a:spLocks/>
            </p:cNvSpPr>
            <p:nvPr/>
          </p:nvSpPr>
          <p:spPr bwMode="auto">
            <a:xfrm>
              <a:off x="7574107" y="1793731"/>
              <a:ext cx="120650" cy="184150"/>
            </a:xfrm>
            <a:custGeom>
              <a:avLst/>
              <a:gdLst/>
              <a:ahLst/>
              <a:cxnLst>
                <a:cxn ang="0">
                  <a:pos x="52" y="116"/>
                </a:cxn>
                <a:cxn ang="0">
                  <a:pos x="16" y="72"/>
                </a:cxn>
                <a:cxn ang="0">
                  <a:pos x="12" y="116"/>
                </a:cxn>
                <a:cxn ang="0">
                  <a:pos x="0" y="1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16" y="70"/>
                </a:cxn>
                <a:cxn ang="0">
                  <a:pos x="60" y="34"/>
                </a:cxn>
                <a:cxn ang="0">
                  <a:pos x="76" y="34"/>
                </a:cxn>
                <a:cxn ang="0">
                  <a:pos x="32" y="70"/>
                </a:cxn>
                <a:cxn ang="0">
                  <a:pos x="70" y="116"/>
                </a:cxn>
                <a:cxn ang="0">
                  <a:pos x="52" y="116"/>
                </a:cxn>
              </a:cxnLst>
              <a:rect l="0" t="0" r="r" b="b"/>
              <a:pathLst>
                <a:path w="76" h="116">
                  <a:moveTo>
                    <a:pt x="52" y="116"/>
                  </a:moveTo>
                  <a:lnTo>
                    <a:pt x="16" y="72"/>
                  </a:lnTo>
                  <a:lnTo>
                    <a:pt x="12" y="116"/>
                  </a:lnTo>
                  <a:lnTo>
                    <a:pt x="0" y="1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16" y="70"/>
                  </a:lnTo>
                  <a:lnTo>
                    <a:pt x="60" y="34"/>
                  </a:lnTo>
                  <a:lnTo>
                    <a:pt x="76" y="34"/>
                  </a:lnTo>
                  <a:lnTo>
                    <a:pt x="32" y="70"/>
                  </a:lnTo>
                  <a:lnTo>
                    <a:pt x="70" y="116"/>
                  </a:lnTo>
                  <a:lnTo>
                    <a:pt x="52" y="1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6"/>
            <p:cNvSpPr>
              <a:spLocks/>
            </p:cNvSpPr>
            <p:nvPr/>
          </p:nvSpPr>
          <p:spPr bwMode="auto">
            <a:xfrm>
              <a:off x="7713807" y="1803256"/>
              <a:ext cx="34925" cy="57150"/>
            </a:xfrm>
            <a:custGeom>
              <a:avLst/>
              <a:gdLst/>
              <a:ahLst/>
              <a:cxnLst>
                <a:cxn ang="0">
                  <a:pos x="8" y="36"/>
                </a:cxn>
                <a:cxn ang="0">
                  <a:pos x="0" y="36"/>
                </a:cxn>
                <a:cxn ang="0">
                  <a:pos x="8" y="0"/>
                </a:cxn>
                <a:cxn ang="0">
                  <a:pos x="22" y="0"/>
                </a:cxn>
                <a:cxn ang="0">
                  <a:pos x="8" y="36"/>
                </a:cxn>
              </a:cxnLst>
              <a:rect l="0" t="0" r="r" b="b"/>
              <a:pathLst>
                <a:path w="22" h="36">
                  <a:moveTo>
                    <a:pt x="8" y="36"/>
                  </a:moveTo>
                  <a:lnTo>
                    <a:pt x="0" y="36"/>
                  </a:lnTo>
                  <a:lnTo>
                    <a:pt x="8" y="0"/>
                  </a:lnTo>
                  <a:lnTo>
                    <a:pt x="22" y="0"/>
                  </a:lnTo>
                  <a:lnTo>
                    <a:pt x="8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7"/>
            <p:cNvSpPr>
              <a:spLocks/>
            </p:cNvSpPr>
            <p:nvPr/>
          </p:nvSpPr>
          <p:spPr bwMode="auto">
            <a:xfrm>
              <a:off x="7764607" y="1844531"/>
              <a:ext cx="104775" cy="136525"/>
            </a:xfrm>
            <a:custGeom>
              <a:avLst/>
              <a:gdLst/>
              <a:ahLst/>
              <a:cxnLst>
                <a:cxn ang="0">
                  <a:pos x="64" y="60"/>
                </a:cxn>
                <a:cxn ang="0">
                  <a:pos x="54" y="78"/>
                </a:cxn>
                <a:cxn ang="0">
                  <a:pos x="48" y="82"/>
                </a:cxn>
                <a:cxn ang="0">
                  <a:pos x="26" y="86"/>
                </a:cxn>
                <a:cxn ang="0">
                  <a:pos x="12" y="84"/>
                </a:cxn>
                <a:cxn ang="0">
                  <a:pos x="0" y="82"/>
                </a:cxn>
                <a:cxn ang="0">
                  <a:pos x="2" y="74"/>
                </a:cxn>
                <a:cxn ang="0">
                  <a:pos x="12" y="76"/>
                </a:cxn>
                <a:cxn ang="0">
                  <a:pos x="24" y="76"/>
                </a:cxn>
                <a:cxn ang="0">
                  <a:pos x="34" y="76"/>
                </a:cxn>
                <a:cxn ang="0">
                  <a:pos x="42" y="74"/>
                </a:cxn>
                <a:cxn ang="0">
                  <a:pos x="48" y="70"/>
                </a:cxn>
                <a:cxn ang="0">
                  <a:pos x="52" y="62"/>
                </a:cxn>
                <a:cxn ang="0">
                  <a:pos x="52" y="58"/>
                </a:cxn>
                <a:cxn ang="0">
                  <a:pos x="50" y="54"/>
                </a:cxn>
                <a:cxn ang="0">
                  <a:pos x="44" y="50"/>
                </a:cxn>
                <a:cxn ang="0">
                  <a:pos x="34" y="48"/>
                </a:cxn>
                <a:cxn ang="0">
                  <a:pos x="28" y="46"/>
                </a:cxn>
                <a:cxn ang="0">
                  <a:pos x="20" y="44"/>
                </a:cxn>
                <a:cxn ang="0">
                  <a:pos x="12" y="40"/>
                </a:cxn>
                <a:cxn ang="0">
                  <a:pos x="8" y="34"/>
                </a:cxn>
                <a:cxn ang="0">
                  <a:pos x="6" y="24"/>
                </a:cxn>
                <a:cxn ang="0">
                  <a:pos x="8" y="18"/>
                </a:cxn>
                <a:cxn ang="0">
                  <a:pos x="12" y="12"/>
                </a:cxn>
                <a:cxn ang="0">
                  <a:pos x="20" y="6"/>
                </a:cxn>
                <a:cxn ang="0">
                  <a:pos x="30" y="2"/>
                </a:cxn>
                <a:cxn ang="0">
                  <a:pos x="42" y="0"/>
                </a:cxn>
                <a:cxn ang="0">
                  <a:pos x="56" y="2"/>
                </a:cxn>
                <a:cxn ang="0">
                  <a:pos x="64" y="12"/>
                </a:cxn>
                <a:cxn ang="0">
                  <a:pos x="54" y="10"/>
                </a:cxn>
                <a:cxn ang="0">
                  <a:pos x="44" y="10"/>
                </a:cxn>
                <a:cxn ang="0">
                  <a:pos x="36" y="10"/>
                </a:cxn>
                <a:cxn ang="0">
                  <a:pos x="28" y="12"/>
                </a:cxn>
                <a:cxn ang="0">
                  <a:pos x="22" y="16"/>
                </a:cxn>
                <a:cxn ang="0">
                  <a:pos x="20" y="18"/>
                </a:cxn>
                <a:cxn ang="0">
                  <a:pos x="20" y="22"/>
                </a:cxn>
                <a:cxn ang="0">
                  <a:pos x="20" y="28"/>
                </a:cxn>
                <a:cxn ang="0">
                  <a:pos x="26" y="32"/>
                </a:cxn>
                <a:cxn ang="0">
                  <a:pos x="32" y="36"/>
                </a:cxn>
                <a:cxn ang="0">
                  <a:pos x="38" y="36"/>
                </a:cxn>
                <a:cxn ang="0">
                  <a:pos x="48" y="38"/>
                </a:cxn>
                <a:cxn ang="0">
                  <a:pos x="56" y="42"/>
                </a:cxn>
                <a:cxn ang="0">
                  <a:pos x="62" y="50"/>
                </a:cxn>
                <a:cxn ang="0">
                  <a:pos x="64" y="54"/>
                </a:cxn>
                <a:cxn ang="0">
                  <a:pos x="64" y="60"/>
                </a:cxn>
              </a:cxnLst>
              <a:rect l="0" t="0" r="r" b="b"/>
              <a:pathLst>
                <a:path w="66" h="86">
                  <a:moveTo>
                    <a:pt x="64" y="60"/>
                  </a:moveTo>
                  <a:lnTo>
                    <a:pt x="64" y="60"/>
                  </a:lnTo>
                  <a:lnTo>
                    <a:pt x="60" y="70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48" y="82"/>
                  </a:lnTo>
                  <a:lnTo>
                    <a:pt x="42" y="84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6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2" y="58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6" y="28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66" y="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4" y="54"/>
                  </a:lnTo>
                  <a:lnTo>
                    <a:pt x="64" y="60"/>
                  </a:lnTo>
                  <a:lnTo>
                    <a:pt x="64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8"/>
            <p:cNvSpPr>
              <a:spLocks/>
            </p:cNvSpPr>
            <p:nvPr/>
          </p:nvSpPr>
          <p:spPr bwMode="auto">
            <a:xfrm>
              <a:off x="7977332" y="1806431"/>
              <a:ext cx="123825" cy="171450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4" y="0"/>
                </a:cxn>
                <a:cxn ang="0">
                  <a:pos x="78" y="0"/>
                </a:cxn>
                <a:cxn ang="0">
                  <a:pos x="76" y="8"/>
                </a:cxn>
                <a:cxn ang="0">
                  <a:pos x="24" y="8"/>
                </a:cxn>
                <a:cxn ang="0">
                  <a:pos x="20" y="48"/>
                </a:cxn>
                <a:cxn ang="0">
                  <a:pos x="60" y="48"/>
                </a:cxn>
                <a:cxn ang="0">
                  <a:pos x="58" y="56"/>
                </a:cxn>
                <a:cxn ang="0">
                  <a:pos x="18" y="56"/>
                </a:cxn>
                <a:cxn ang="0">
                  <a:pos x="14" y="98"/>
                </a:cxn>
                <a:cxn ang="0">
                  <a:pos x="66" y="98"/>
                </a:cxn>
                <a:cxn ang="0">
                  <a:pos x="66" y="108"/>
                </a:cxn>
                <a:cxn ang="0">
                  <a:pos x="0" y="108"/>
                </a:cxn>
              </a:cxnLst>
              <a:rect l="0" t="0" r="r" b="b"/>
              <a:pathLst>
                <a:path w="78" h="108">
                  <a:moveTo>
                    <a:pt x="0" y="108"/>
                  </a:moveTo>
                  <a:lnTo>
                    <a:pt x="14" y="0"/>
                  </a:lnTo>
                  <a:lnTo>
                    <a:pt x="78" y="0"/>
                  </a:lnTo>
                  <a:lnTo>
                    <a:pt x="76" y="8"/>
                  </a:lnTo>
                  <a:lnTo>
                    <a:pt x="24" y="8"/>
                  </a:lnTo>
                  <a:lnTo>
                    <a:pt x="20" y="48"/>
                  </a:lnTo>
                  <a:lnTo>
                    <a:pt x="60" y="48"/>
                  </a:lnTo>
                  <a:lnTo>
                    <a:pt x="58" y="56"/>
                  </a:lnTo>
                  <a:lnTo>
                    <a:pt x="18" y="56"/>
                  </a:lnTo>
                  <a:lnTo>
                    <a:pt x="14" y="98"/>
                  </a:lnTo>
                  <a:lnTo>
                    <a:pt x="66" y="98"/>
                  </a:lnTo>
                  <a:lnTo>
                    <a:pt x="66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9"/>
            <p:cNvSpPr>
              <a:spLocks noEditPoints="1"/>
            </p:cNvSpPr>
            <p:nvPr/>
          </p:nvSpPr>
          <p:spPr bwMode="auto">
            <a:xfrm>
              <a:off x="8107507" y="1793731"/>
              <a:ext cx="127000" cy="187325"/>
            </a:xfrm>
            <a:custGeom>
              <a:avLst/>
              <a:gdLst/>
              <a:ahLst/>
              <a:cxnLst>
                <a:cxn ang="0">
                  <a:pos x="66" y="114"/>
                </a:cxn>
                <a:cxn ang="0">
                  <a:pos x="60" y="116"/>
                </a:cxn>
                <a:cxn ang="0">
                  <a:pos x="52" y="116"/>
                </a:cxn>
                <a:cxn ang="0">
                  <a:pos x="46" y="118"/>
                </a:cxn>
                <a:cxn ang="0">
                  <a:pos x="38" y="118"/>
                </a:cxn>
                <a:cxn ang="0">
                  <a:pos x="20" y="114"/>
                </a:cxn>
                <a:cxn ang="0">
                  <a:pos x="14" y="112"/>
                </a:cxn>
                <a:cxn ang="0">
                  <a:pos x="8" y="106"/>
                </a:cxn>
                <a:cxn ang="0">
                  <a:pos x="0" y="94"/>
                </a:cxn>
                <a:cxn ang="0">
                  <a:pos x="0" y="86"/>
                </a:cxn>
                <a:cxn ang="0">
                  <a:pos x="0" y="76"/>
                </a:cxn>
                <a:cxn ang="0">
                  <a:pos x="4" y="58"/>
                </a:cxn>
                <a:cxn ang="0">
                  <a:pos x="8" y="50"/>
                </a:cxn>
                <a:cxn ang="0">
                  <a:pos x="14" y="44"/>
                </a:cxn>
                <a:cxn ang="0">
                  <a:pos x="28" y="36"/>
                </a:cxn>
                <a:cxn ang="0">
                  <a:pos x="36" y="34"/>
                </a:cxn>
                <a:cxn ang="0">
                  <a:pos x="44" y="32"/>
                </a:cxn>
                <a:cxn ang="0">
                  <a:pos x="52" y="32"/>
                </a:cxn>
                <a:cxn ang="0">
                  <a:pos x="68" y="0"/>
                </a:cxn>
                <a:cxn ang="0">
                  <a:pos x="80" y="0"/>
                </a:cxn>
                <a:cxn ang="0">
                  <a:pos x="78" y="16"/>
                </a:cxn>
                <a:cxn ang="0">
                  <a:pos x="76" y="38"/>
                </a:cxn>
                <a:cxn ang="0">
                  <a:pos x="72" y="62"/>
                </a:cxn>
                <a:cxn ang="0">
                  <a:pos x="70" y="84"/>
                </a:cxn>
                <a:cxn ang="0">
                  <a:pos x="68" y="102"/>
                </a:cxn>
                <a:cxn ang="0">
                  <a:pos x="66" y="114"/>
                </a:cxn>
                <a:cxn ang="0">
                  <a:pos x="62" y="44"/>
                </a:cxn>
                <a:cxn ang="0">
                  <a:pos x="54" y="42"/>
                </a:cxn>
                <a:cxn ang="0">
                  <a:pos x="46" y="42"/>
                </a:cxn>
                <a:cxn ang="0">
                  <a:pos x="28" y="46"/>
                </a:cxn>
                <a:cxn ang="0">
                  <a:pos x="24" y="50"/>
                </a:cxn>
                <a:cxn ang="0">
                  <a:pos x="16" y="60"/>
                </a:cxn>
                <a:cxn ang="0">
                  <a:pos x="12" y="76"/>
                </a:cxn>
                <a:cxn ang="0">
                  <a:pos x="14" y="88"/>
                </a:cxn>
                <a:cxn ang="0">
                  <a:pos x="18" y="100"/>
                </a:cxn>
                <a:cxn ang="0">
                  <a:pos x="22" y="104"/>
                </a:cxn>
                <a:cxn ang="0">
                  <a:pos x="26" y="106"/>
                </a:cxn>
                <a:cxn ang="0">
                  <a:pos x="40" y="108"/>
                </a:cxn>
                <a:cxn ang="0">
                  <a:pos x="46" y="108"/>
                </a:cxn>
                <a:cxn ang="0">
                  <a:pos x="56" y="108"/>
                </a:cxn>
              </a:cxnLst>
              <a:rect l="0" t="0" r="r" b="b"/>
              <a:pathLst>
                <a:path w="80" h="118">
                  <a:moveTo>
                    <a:pt x="66" y="114"/>
                  </a:moveTo>
                  <a:lnTo>
                    <a:pt x="66" y="114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28" y="116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14" y="112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4" y="100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6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8" y="50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0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52" y="32"/>
                  </a:lnTo>
                  <a:lnTo>
                    <a:pt x="52" y="32"/>
                  </a:lnTo>
                  <a:lnTo>
                    <a:pt x="64" y="34"/>
                  </a:lnTo>
                  <a:lnTo>
                    <a:pt x="68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6" y="114"/>
                  </a:lnTo>
                  <a:lnTo>
                    <a:pt x="66" y="114"/>
                  </a:lnTo>
                  <a:close/>
                  <a:moveTo>
                    <a:pt x="62" y="44"/>
                  </a:moveTo>
                  <a:lnTo>
                    <a:pt x="62" y="44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34" y="44"/>
                  </a:lnTo>
                  <a:lnTo>
                    <a:pt x="28" y="46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54"/>
                  </a:lnTo>
                  <a:lnTo>
                    <a:pt x="16" y="60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6" y="94"/>
                  </a:lnTo>
                  <a:lnTo>
                    <a:pt x="18" y="100"/>
                  </a:lnTo>
                  <a:lnTo>
                    <a:pt x="18" y="100"/>
                  </a:lnTo>
                  <a:lnTo>
                    <a:pt x="22" y="104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32" y="108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6" y="108"/>
                  </a:lnTo>
                  <a:lnTo>
                    <a:pt x="62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30"/>
            <p:cNvSpPr>
              <a:spLocks noEditPoints="1"/>
            </p:cNvSpPr>
            <p:nvPr/>
          </p:nvSpPr>
          <p:spPr bwMode="auto">
            <a:xfrm>
              <a:off x="8250382" y="1844531"/>
              <a:ext cx="136525" cy="187325"/>
            </a:xfrm>
            <a:custGeom>
              <a:avLst/>
              <a:gdLst/>
              <a:ahLst/>
              <a:cxnLst>
                <a:cxn ang="0">
                  <a:pos x="64" y="8"/>
                </a:cxn>
                <a:cxn ang="0">
                  <a:pos x="70" y="16"/>
                </a:cxn>
                <a:cxn ang="0">
                  <a:pos x="72" y="28"/>
                </a:cxn>
                <a:cxn ang="0">
                  <a:pos x="68" y="40"/>
                </a:cxn>
                <a:cxn ang="0">
                  <a:pos x="60" y="50"/>
                </a:cxn>
                <a:cxn ang="0">
                  <a:pos x="48" y="54"/>
                </a:cxn>
                <a:cxn ang="0">
                  <a:pos x="30" y="56"/>
                </a:cxn>
                <a:cxn ang="0">
                  <a:pos x="26" y="54"/>
                </a:cxn>
                <a:cxn ang="0">
                  <a:pos x="16" y="64"/>
                </a:cxn>
                <a:cxn ang="0">
                  <a:pos x="16" y="70"/>
                </a:cxn>
                <a:cxn ang="0">
                  <a:pos x="26" y="74"/>
                </a:cxn>
                <a:cxn ang="0">
                  <a:pos x="36" y="76"/>
                </a:cxn>
                <a:cxn ang="0">
                  <a:pos x="52" y="76"/>
                </a:cxn>
                <a:cxn ang="0">
                  <a:pos x="64" y="78"/>
                </a:cxn>
                <a:cxn ang="0">
                  <a:pos x="70" y="82"/>
                </a:cxn>
                <a:cxn ang="0">
                  <a:pos x="72" y="92"/>
                </a:cxn>
                <a:cxn ang="0">
                  <a:pos x="68" y="106"/>
                </a:cxn>
                <a:cxn ang="0">
                  <a:pos x="56" y="114"/>
                </a:cxn>
                <a:cxn ang="0">
                  <a:pos x="30" y="118"/>
                </a:cxn>
                <a:cxn ang="0">
                  <a:pos x="14" y="118"/>
                </a:cxn>
                <a:cxn ang="0">
                  <a:pos x="0" y="106"/>
                </a:cxn>
                <a:cxn ang="0">
                  <a:pos x="28" y="110"/>
                </a:cxn>
                <a:cxn ang="0">
                  <a:pos x="36" y="110"/>
                </a:cxn>
                <a:cxn ang="0">
                  <a:pos x="56" y="102"/>
                </a:cxn>
                <a:cxn ang="0">
                  <a:pos x="60" y="96"/>
                </a:cxn>
                <a:cxn ang="0">
                  <a:pos x="58" y="90"/>
                </a:cxn>
                <a:cxn ang="0">
                  <a:pos x="48" y="86"/>
                </a:cxn>
                <a:cxn ang="0">
                  <a:pos x="40" y="86"/>
                </a:cxn>
                <a:cxn ang="0">
                  <a:pos x="28" y="86"/>
                </a:cxn>
                <a:cxn ang="0">
                  <a:pos x="20" y="86"/>
                </a:cxn>
                <a:cxn ang="0">
                  <a:pos x="4" y="80"/>
                </a:cxn>
                <a:cxn ang="0">
                  <a:pos x="2" y="70"/>
                </a:cxn>
                <a:cxn ang="0">
                  <a:pos x="8" y="60"/>
                </a:cxn>
                <a:cxn ang="0">
                  <a:pos x="18" y="52"/>
                </a:cxn>
                <a:cxn ang="0">
                  <a:pos x="8" y="42"/>
                </a:cxn>
                <a:cxn ang="0">
                  <a:pos x="4" y="28"/>
                </a:cxn>
                <a:cxn ang="0">
                  <a:pos x="8" y="16"/>
                </a:cxn>
                <a:cxn ang="0">
                  <a:pos x="18" y="8"/>
                </a:cxn>
                <a:cxn ang="0">
                  <a:pos x="42" y="0"/>
                </a:cxn>
                <a:cxn ang="0">
                  <a:pos x="48" y="2"/>
                </a:cxn>
                <a:cxn ang="0">
                  <a:pos x="84" y="10"/>
                </a:cxn>
                <a:cxn ang="0">
                  <a:pos x="74" y="8"/>
                </a:cxn>
                <a:cxn ang="0">
                  <a:pos x="58" y="20"/>
                </a:cxn>
                <a:cxn ang="0">
                  <a:pos x="50" y="10"/>
                </a:cxn>
                <a:cxn ang="0">
                  <a:pos x="32" y="10"/>
                </a:cxn>
                <a:cxn ang="0">
                  <a:pos x="22" y="20"/>
                </a:cxn>
                <a:cxn ang="0">
                  <a:pos x="20" y="36"/>
                </a:cxn>
                <a:cxn ang="0">
                  <a:pos x="28" y="46"/>
                </a:cxn>
                <a:cxn ang="0">
                  <a:pos x="46" y="46"/>
                </a:cxn>
                <a:cxn ang="0">
                  <a:pos x="60" y="28"/>
                </a:cxn>
              </a:cxnLst>
              <a:rect l="0" t="0" r="r" b="b"/>
              <a:pathLst>
                <a:path w="86" h="118">
                  <a:moveTo>
                    <a:pt x="74" y="8"/>
                  </a:moveTo>
                  <a:lnTo>
                    <a:pt x="7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2" y="2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0" y="3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4" y="46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6" y="64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8" y="80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2" y="86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100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2" y="110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0" y="11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8" y="100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2" y="76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6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2" y="48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4" y="3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4" y="2"/>
                  </a:lnTo>
                  <a:lnTo>
                    <a:pt x="86" y="0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74" y="8"/>
                  </a:lnTo>
                  <a:lnTo>
                    <a:pt x="74" y="8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58" y="20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0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2" y="20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20" y="36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6" y="46"/>
                  </a:lnTo>
                  <a:lnTo>
                    <a:pt x="52" y="42"/>
                  </a:lnTo>
                  <a:lnTo>
                    <a:pt x="56" y="36"/>
                  </a:lnTo>
                  <a:lnTo>
                    <a:pt x="60" y="28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1"/>
            <p:cNvSpPr>
              <a:spLocks noEditPoints="1"/>
            </p:cNvSpPr>
            <p:nvPr/>
          </p:nvSpPr>
          <p:spPr bwMode="auto">
            <a:xfrm>
              <a:off x="8396432" y="1844531"/>
              <a:ext cx="117475" cy="136525"/>
            </a:xfrm>
            <a:custGeom>
              <a:avLst/>
              <a:gdLst/>
              <a:ahLst/>
              <a:cxnLst>
                <a:cxn ang="0">
                  <a:pos x="12" y="46"/>
                </a:cxn>
                <a:cxn ang="0">
                  <a:pos x="14" y="64"/>
                </a:cxn>
                <a:cxn ang="0">
                  <a:pos x="18" y="70"/>
                </a:cxn>
                <a:cxn ang="0">
                  <a:pos x="22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4" y="76"/>
                </a:cxn>
                <a:cxn ang="0">
                  <a:pos x="64" y="74"/>
                </a:cxn>
                <a:cxn ang="0">
                  <a:pos x="64" y="82"/>
                </a:cxn>
                <a:cxn ang="0">
                  <a:pos x="50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6" y="74"/>
                </a:cxn>
                <a:cxn ang="0">
                  <a:pos x="2" y="68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4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58" y="4"/>
                </a:cxn>
                <a:cxn ang="0">
                  <a:pos x="70" y="12"/>
                </a:cxn>
                <a:cxn ang="0">
                  <a:pos x="72" y="18"/>
                </a:cxn>
                <a:cxn ang="0">
                  <a:pos x="74" y="26"/>
                </a:cxn>
                <a:cxn ang="0">
                  <a:pos x="74" y="46"/>
                </a:cxn>
                <a:cxn ang="0">
                  <a:pos x="62" y="26"/>
                </a:cxn>
                <a:cxn ang="0">
                  <a:pos x="58" y="18"/>
                </a:cxn>
                <a:cxn ang="0">
                  <a:pos x="56" y="14"/>
                </a:cxn>
                <a:cxn ang="0">
                  <a:pos x="52" y="10"/>
                </a:cxn>
                <a:cxn ang="0">
                  <a:pos x="40" y="8"/>
                </a:cxn>
                <a:cxn ang="0">
                  <a:pos x="30" y="10"/>
                </a:cxn>
                <a:cxn ang="0">
                  <a:pos x="22" y="16"/>
                </a:cxn>
                <a:cxn ang="0">
                  <a:pos x="14" y="38"/>
                </a:cxn>
                <a:cxn ang="0">
                  <a:pos x="60" y="38"/>
                </a:cxn>
                <a:cxn ang="0">
                  <a:pos x="62" y="26"/>
                </a:cxn>
              </a:cxnLst>
              <a:rect l="0" t="0" r="r" b="b"/>
              <a:pathLst>
                <a:path w="74" h="86">
                  <a:moveTo>
                    <a:pt x="12" y="46"/>
                  </a:moveTo>
                  <a:lnTo>
                    <a:pt x="12" y="46"/>
                  </a:lnTo>
                  <a:lnTo>
                    <a:pt x="12" y="56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8" y="70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64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2" y="80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20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4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2" y="1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44"/>
                  </a:lnTo>
                  <a:lnTo>
                    <a:pt x="74" y="46"/>
                  </a:lnTo>
                  <a:lnTo>
                    <a:pt x="12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6" y="14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16" y="26"/>
                  </a:lnTo>
                  <a:lnTo>
                    <a:pt x="14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Head "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tx1">
                <a:lumMod val="85000"/>
                <a:lumOff val="15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 userDrawn="1"/>
        </p:nvGrpSpPr>
        <p:grpSpPr>
          <a:xfrm>
            <a:off x="5011110" y="1660552"/>
            <a:ext cx="4163913" cy="2479850"/>
            <a:chOff x="4711167" y="2633474"/>
            <a:chExt cx="4451350" cy="2651035"/>
          </a:xfrm>
        </p:grpSpPr>
        <p:sp>
          <p:nvSpPr>
            <p:cNvPr id="1089" name="Freeform 65"/>
            <p:cNvSpPr>
              <a:spLocks/>
            </p:cNvSpPr>
            <p:nvPr userDrawn="1"/>
          </p:nvSpPr>
          <p:spPr bwMode="auto">
            <a:xfrm>
              <a:off x="6511392" y="4393921"/>
              <a:ext cx="1574800" cy="2841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992" y="179"/>
                </a:cxn>
                <a:cxn ang="0">
                  <a:pos x="992" y="179"/>
                </a:cxn>
                <a:cxn ang="0">
                  <a:pos x="992" y="138"/>
                </a:cxn>
                <a:cxn ang="0">
                  <a:pos x="992" y="138"/>
                </a:cxn>
                <a:cxn ang="0">
                  <a:pos x="0" y="0"/>
                </a:cxn>
              </a:cxnLst>
              <a:rect l="0" t="0" r="r" b="b"/>
              <a:pathLst>
                <a:path w="992" h="179">
                  <a:moveTo>
                    <a:pt x="0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992" y="179"/>
                  </a:lnTo>
                  <a:lnTo>
                    <a:pt x="992" y="179"/>
                  </a:lnTo>
                  <a:lnTo>
                    <a:pt x="992" y="138"/>
                  </a:lnTo>
                  <a:lnTo>
                    <a:pt x="992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3922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Freeform 67"/>
            <p:cNvSpPr>
              <a:spLocks/>
            </p:cNvSpPr>
            <p:nvPr userDrawn="1"/>
          </p:nvSpPr>
          <p:spPr bwMode="auto">
            <a:xfrm>
              <a:off x="5162017" y="4339946"/>
              <a:ext cx="4000500" cy="944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174" y="126"/>
                </a:cxn>
                <a:cxn ang="0">
                  <a:pos x="469" y="186"/>
                </a:cxn>
                <a:cxn ang="0">
                  <a:pos x="1260" y="342"/>
                </a:cxn>
                <a:cxn ang="0">
                  <a:pos x="2050" y="500"/>
                </a:cxn>
                <a:cxn ang="0">
                  <a:pos x="2344" y="559"/>
                </a:cxn>
                <a:cxn ang="0">
                  <a:pos x="2520" y="595"/>
                </a:cxn>
                <a:cxn ang="0">
                  <a:pos x="2520" y="483"/>
                </a:cxn>
                <a:cxn ang="0">
                  <a:pos x="2520" y="483"/>
                </a:cxn>
                <a:cxn ang="0">
                  <a:pos x="0" y="0"/>
                </a:cxn>
              </a:cxnLst>
              <a:rect l="0" t="0" r="r" b="b"/>
              <a:pathLst>
                <a:path w="2520" h="595">
                  <a:moveTo>
                    <a:pt x="0" y="0"/>
                  </a:moveTo>
                  <a:lnTo>
                    <a:pt x="0" y="0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174" y="126"/>
                  </a:lnTo>
                  <a:lnTo>
                    <a:pt x="469" y="186"/>
                  </a:lnTo>
                  <a:lnTo>
                    <a:pt x="1260" y="342"/>
                  </a:lnTo>
                  <a:lnTo>
                    <a:pt x="2050" y="500"/>
                  </a:lnTo>
                  <a:lnTo>
                    <a:pt x="2344" y="559"/>
                  </a:lnTo>
                  <a:lnTo>
                    <a:pt x="2520" y="595"/>
                  </a:lnTo>
                  <a:lnTo>
                    <a:pt x="2520" y="483"/>
                  </a:lnTo>
                  <a:lnTo>
                    <a:pt x="2520" y="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3922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3" name="Freeform 69"/>
            <p:cNvSpPr>
              <a:spLocks/>
            </p:cNvSpPr>
            <p:nvPr userDrawn="1"/>
          </p:nvSpPr>
          <p:spPr bwMode="auto">
            <a:xfrm>
              <a:off x="6278030" y="2715933"/>
              <a:ext cx="2190750" cy="552450"/>
            </a:xfrm>
            <a:custGeom>
              <a:avLst/>
              <a:gdLst/>
              <a:ahLst/>
              <a:cxnLst>
                <a:cxn ang="0">
                  <a:pos x="1380" y="0"/>
                </a:cxn>
                <a:cxn ang="0">
                  <a:pos x="1380" y="0"/>
                </a:cxn>
                <a:cxn ang="0">
                  <a:pos x="690" y="157"/>
                </a:cxn>
                <a:cxn ang="0">
                  <a:pos x="0" y="315"/>
                </a:cxn>
                <a:cxn ang="0">
                  <a:pos x="0" y="315"/>
                </a:cxn>
                <a:cxn ang="0">
                  <a:pos x="0" y="348"/>
                </a:cxn>
                <a:cxn ang="0">
                  <a:pos x="0" y="348"/>
                </a:cxn>
                <a:cxn ang="0">
                  <a:pos x="308" y="280"/>
                </a:cxn>
                <a:cxn ang="0">
                  <a:pos x="690" y="196"/>
                </a:cxn>
                <a:cxn ang="0">
                  <a:pos x="1071" y="112"/>
                </a:cxn>
                <a:cxn ang="0">
                  <a:pos x="1380" y="45"/>
                </a:cxn>
                <a:cxn ang="0">
                  <a:pos x="1380" y="45"/>
                </a:cxn>
                <a:cxn ang="0">
                  <a:pos x="1380" y="0"/>
                </a:cxn>
              </a:cxnLst>
              <a:rect l="0" t="0" r="r" b="b"/>
              <a:pathLst>
                <a:path w="1380" h="348">
                  <a:moveTo>
                    <a:pt x="1380" y="0"/>
                  </a:moveTo>
                  <a:lnTo>
                    <a:pt x="1380" y="0"/>
                  </a:lnTo>
                  <a:lnTo>
                    <a:pt x="690" y="157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308" y="280"/>
                  </a:lnTo>
                  <a:lnTo>
                    <a:pt x="690" y="196"/>
                  </a:lnTo>
                  <a:lnTo>
                    <a:pt x="1071" y="112"/>
                  </a:lnTo>
                  <a:lnTo>
                    <a:pt x="1380" y="45"/>
                  </a:lnTo>
                  <a:lnTo>
                    <a:pt x="1380" y="45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chemeClr val="bg1">
                <a:alpha val="23922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auto">
            <a:xfrm>
              <a:off x="5346340" y="2987396"/>
              <a:ext cx="3783013" cy="714375"/>
            </a:xfrm>
            <a:custGeom>
              <a:avLst/>
              <a:gdLst/>
              <a:ahLst/>
              <a:cxnLst>
                <a:cxn ang="0">
                  <a:pos x="2383" y="0"/>
                </a:cxn>
                <a:cxn ang="0">
                  <a:pos x="2383" y="0"/>
                </a:cxn>
                <a:cxn ang="0">
                  <a:pos x="2294" y="15"/>
                </a:cxn>
                <a:cxn ang="0">
                  <a:pos x="2182" y="32"/>
                </a:cxn>
                <a:cxn ang="0">
                  <a:pos x="1897" y="82"/>
                </a:cxn>
                <a:cxn ang="0">
                  <a:pos x="1558" y="142"/>
                </a:cxn>
                <a:cxn ang="0">
                  <a:pos x="1192" y="208"/>
                </a:cxn>
                <a:cxn ang="0">
                  <a:pos x="824" y="275"/>
                </a:cxn>
                <a:cxn ang="0">
                  <a:pos x="486" y="336"/>
                </a:cxn>
                <a:cxn ang="0">
                  <a:pos x="202" y="385"/>
                </a:cxn>
                <a:cxn ang="0">
                  <a:pos x="89" y="403"/>
                </a:cxn>
                <a:cxn ang="0">
                  <a:pos x="0" y="416"/>
                </a:cxn>
                <a:cxn ang="0">
                  <a:pos x="3" y="450"/>
                </a:cxn>
                <a:cxn ang="0">
                  <a:pos x="3" y="450"/>
                </a:cxn>
                <a:cxn ang="0">
                  <a:pos x="91" y="439"/>
                </a:cxn>
                <a:cxn ang="0">
                  <a:pos x="204" y="423"/>
                </a:cxn>
                <a:cxn ang="0">
                  <a:pos x="337" y="403"/>
                </a:cxn>
                <a:cxn ang="0">
                  <a:pos x="489" y="381"/>
                </a:cxn>
                <a:cxn ang="0">
                  <a:pos x="827" y="327"/>
                </a:cxn>
                <a:cxn ang="0">
                  <a:pos x="1193" y="269"/>
                </a:cxn>
                <a:cxn ang="0">
                  <a:pos x="1559" y="209"/>
                </a:cxn>
                <a:cxn ang="0">
                  <a:pos x="1897" y="157"/>
                </a:cxn>
                <a:cxn ang="0">
                  <a:pos x="2047" y="133"/>
                </a:cxn>
                <a:cxn ang="0">
                  <a:pos x="2182" y="113"/>
                </a:cxn>
                <a:cxn ang="0">
                  <a:pos x="2294" y="98"/>
                </a:cxn>
                <a:cxn ang="0">
                  <a:pos x="2383" y="87"/>
                </a:cxn>
                <a:cxn ang="0">
                  <a:pos x="2383" y="87"/>
                </a:cxn>
                <a:cxn ang="0">
                  <a:pos x="2383" y="0"/>
                </a:cxn>
              </a:cxnLst>
              <a:rect l="0" t="0" r="r" b="b"/>
              <a:pathLst>
                <a:path w="2383" h="450">
                  <a:moveTo>
                    <a:pt x="2383" y="0"/>
                  </a:moveTo>
                  <a:lnTo>
                    <a:pt x="2383" y="0"/>
                  </a:lnTo>
                  <a:lnTo>
                    <a:pt x="2294" y="15"/>
                  </a:lnTo>
                  <a:lnTo>
                    <a:pt x="2182" y="32"/>
                  </a:lnTo>
                  <a:lnTo>
                    <a:pt x="1897" y="82"/>
                  </a:lnTo>
                  <a:lnTo>
                    <a:pt x="1558" y="142"/>
                  </a:lnTo>
                  <a:lnTo>
                    <a:pt x="1192" y="208"/>
                  </a:lnTo>
                  <a:lnTo>
                    <a:pt x="824" y="275"/>
                  </a:lnTo>
                  <a:lnTo>
                    <a:pt x="486" y="336"/>
                  </a:lnTo>
                  <a:lnTo>
                    <a:pt x="202" y="385"/>
                  </a:lnTo>
                  <a:lnTo>
                    <a:pt x="89" y="403"/>
                  </a:lnTo>
                  <a:lnTo>
                    <a:pt x="0" y="416"/>
                  </a:lnTo>
                  <a:lnTo>
                    <a:pt x="3" y="450"/>
                  </a:lnTo>
                  <a:lnTo>
                    <a:pt x="3" y="450"/>
                  </a:lnTo>
                  <a:lnTo>
                    <a:pt x="91" y="439"/>
                  </a:lnTo>
                  <a:lnTo>
                    <a:pt x="204" y="423"/>
                  </a:lnTo>
                  <a:lnTo>
                    <a:pt x="337" y="403"/>
                  </a:lnTo>
                  <a:lnTo>
                    <a:pt x="489" y="381"/>
                  </a:lnTo>
                  <a:lnTo>
                    <a:pt x="827" y="327"/>
                  </a:lnTo>
                  <a:lnTo>
                    <a:pt x="1193" y="269"/>
                  </a:lnTo>
                  <a:lnTo>
                    <a:pt x="1559" y="209"/>
                  </a:lnTo>
                  <a:lnTo>
                    <a:pt x="1897" y="157"/>
                  </a:lnTo>
                  <a:lnTo>
                    <a:pt x="2047" y="133"/>
                  </a:lnTo>
                  <a:lnTo>
                    <a:pt x="2182" y="113"/>
                  </a:lnTo>
                  <a:lnTo>
                    <a:pt x="2294" y="98"/>
                  </a:lnTo>
                  <a:lnTo>
                    <a:pt x="2383" y="87"/>
                  </a:lnTo>
                  <a:lnTo>
                    <a:pt x="2383" y="87"/>
                  </a:lnTo>
                  <a:lnTo>
                    <a:pt x="2383" y="0"/>
                  </a:lnTo>
                  <a:close/>
                </a:path>
              </a:pathLst>
            </a:custGeom>
            <a:solidFill>
              <a:schemeClr val="bg1">
                <a:alpha val="23922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Freeform 73"/>
            <p:cNvSpPr>
              <a:spLocks/>
            </p:cNvSpPr>
            <p:nvPr userDrawn="1"/>
          </p:nvSpPr>
          <p:spPr bwMode="auto">
            <a:xfrm>
              <a:off x="6298841" y="3422371"/>
              <a:ext cx="2830512" cy="317500"/>
            </a:xfrm>
            <a:custGeom>
              <a:avLst/>
              <a:gdLst/>
              <a:ahLst/>
              <a:cxnLst>
                <a:cxn ang="0">
                  <a:pos x="1783" y="0"/>
                </a:cxn>
                <a:cxn ang="0">
                  <a:pos x="1783" y="0"/>
                </a:cxn>
                <a:cxn ang="0">
                  <a:pos x="891" y="70"/>
                </a:cxn>
                <a:cxn ang="0">
                  <a:pos x="0" y="138"/>
                </a:cxn>
                <a:cxn ang="0">
                  <a:pos x="0" y="138"/>
                </a:cxn>
                <a:cxn ang="0">
                  <a:pos x="0" y="200"/>
                </a:cxn>
                <a:cxn ang="0">
                  <a:pos x="0" y="200"/>
                </a:cxn>
                <a:cxn ang="0">
                  <a:pos x="891" y="154"/>
                </a:cxn>
                <a:cxn ang="0">
                  <a:pos x="1783" y="109"/>
                </a:cxn>
                <a:cxn ang="0">
                  <a:pos x="1783" y="109"/>
                </a:cxn>
                <a:cxn ang="0">
                  <a:pos x="1783" y="0"/>
                </a:cxn>
              </a:cxnLst>
              <a:rect l="0" t="0" r="r" b="b"/>
              <a:pathLst>
                <a:path w="1783" h="200">
                  <a:moveTo>
                    <a:pt x="1783" y="0"/>
                  </a:moveTo>
                  <a:lnTo>
                    <a:pt x="1783" y="0"/>
                  </a:lnTo>
                  <a:lnTo>
                    <a:pt x="891" y="70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891" y="154"/>
                  </a:lnTo>
                  <a:lnTo>
                    <a:pt x="1783" y="109"/>
                  </a:lnTo>
                  <a:lnTo>
                    <a:pt x="1783" y="109"/>
                  </a:lnTo>
                  <a:lnTo>
                    <a:pt x="1783" y="0"/>
                  </a:lnTo>
                  <a:close/>
                </a:path>
              </a:pathLst>
            </a:custGeom>
            <a:solidFill>
              <a:schemeClr val="bg1">
                <a:alpha val="23922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Freeform 75"/>
            <p:cNvSpPr>
              <a:spLocks/>
            </p:cNvSpPr>
            <p:nvPr userDrawn="1"/>
          </p:nvSpPr>
          <p:spPr bwMode="auto">
            <a:xfrm>
              <a:off x="5830355" y="3958946"/>
              <a:ext cx="3298825" cy="184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456" y="60"/>
                </a:cxn>
                <a:cxn ang="0">
                  <a:pos x="1039" y="81"/>
                </a:cxn>
                <a:cxn ang="0">
                  <a:pos x="1623" y="100"/>
                </a:cxn>
                <a:cxn ang="0">
                  <a:pos x="2078" y="116"/>
                </a:cxn>
                <a:cxn ang="0">
                  <a:pos x="2078" y="49"/>
                </a:cxn>
                <a:cxn ang="0">
                  <a:pos x="2078" y="49"/>
                </a:cxn>
                <a:cxn ang="0">
                  <a:pos x="1623" y="40"/>
                </a:cxn>
                <a:cxn ang="0">
                  <a:pos x="1039" y="25"/>
                </a:cxn>
                <a:cxn ang="0">
                  <a:pos x="0" y="0"/>
                </a:cxn>
              </a:cxnLst>
              <a:rect l="0" t="0" r="r" b="b"/>
              <a:pathLst>
                <a:path w="2078" h="116">
                  <a:moveTo>
                    <a:pt x="0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456" y="60"/>
                  </a:lnTo>
                  <a:lnTo>
                    <a:pt x="1039" y="81"/>
                  </a:lnTo>
                  <a:lnTo>
                    <a:pt x="1623" y="100"/>
                  </a:lnTo>
                  <a:lnTo>
                    <a:pt x="2078" y="116"/>
                  </a:lnTo>
                  <a:lnTo>
                    <a:pt x="2078" y="49"/>
                  </a:lnTo>
                  <a:lnTo>
                    <a:pt x="2078" y="49"/>
                  </a:lnTo>
                  <a:lnTo>
                    <a:pt x="1623" y="40"/>
                  </a:lnTo>
                  <a:lnTo>
                    <a:pt x="1039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3922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Freeform 79"/>
            <p:cNvSpPr>
              <a:spLocks/>
            </p:cNvSpPr>
            <p:nvPr userDrawn="1"/>
          </p:nvSpPr>
          <p:spPr bwMode="auto">
            <a:xfrm>
              <a:off x="6535205" y="3787496"/>
              <a:ext cx="1574800" cy="82550"/>
            </a:xfrm>
            <a:custGeom>
              <a:avLst/>
              <a:gdLst/>
              <a:ahLst/>
              <a:cxnLst>
                <a:cxn ang="0">
                  <a:pos x="992" y="0"/>
                </a:cxn>
                <a:cxn ang="0">
                  <a:pos x="992" y="0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992" y="41"/>
                </a:cxn>
                <a:cxn ang="0">
                  <a:pos x="992" y="41"/>
                </a:cxn>
                <a:cxn ang="0">
                  <a:pos x="992" y="0"/>
                </a:cxn>
              </a:cxnLst>
              <a:rect l="0" t="0" r="r" b="b"/>
              <a:pathLst>
                <a:path w="992" h="52">
                  <a:moveTo>
                    <a:pt x="992" y="0"/>
                  </a:moveTo>
                  <a:lnTo>
                    <a:pt x="992" y="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992" y="41"/>
                  </a:lnTo>
                  <a:lnTo>
                    <a:pt x="992" y="41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chemeClr val="bg1">
                <a:alpha val="23922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Freeform 81"/>
            <p:cNvSpPr>
              <a:spLocks/>
            </p:cNvSpPr>
            <p:nvPr userDrawn="1"/>
          </p:nvSpPr>
          <p:spPr bwMode="auto">
            <a:xfrm>
              <a:off x="6255438" y="2781787"/>
              <a:ext cx="2701925" cy="563563"/>
            </a:xfrm>
            <a:custGeom>
              <a:avLst/>
              <a:gdLst/>
              <a:ahLst/>
              <a:cxnLst>
                <a:cxn ang="0">
                  <a:pos x="1702" y="0"/>
                </a:cxn>
                <a:cxn ang="0">
                  <a:pos x="1702" y="0"/>
                </a:cxn>
                <a:cxn ang="0">
                  <a:pos x="1548" y="29"/>
                </a:cxn>
                <a:cxn ang="0">
                  <a:pos x="1343" y="68"/>
                </a:cxn>
                <a:cxn ang="0">
                  <a:pos x="850" y="163"/>
                </a:cxn>
                <a:cxn ang="0">
                  <a:pos x="358" y="259"/>
                </a:cxn>
                <a:cxn ang="0">
                  <a:pos x="154" y="297"/>
                </a:cxn>
                <a:cxn ang="0">
                  <a:pos x="0" y="326"/>
                </a:cxn>
                <a:cxn ang="0">
                  <a:pos x="0" y="326"/>
                </a:cxn>
                <a:cxn ang="0">
                  <a:pos x="0" y="355"/>
                </a:cxn>
                <a:cxn ang="0">
                  <a:pos x="0" y="355"/>
                </a:cxn>
                <a:cxn ang="0">
                  <a:pos x="154" y="329"/>
                </a:cxn>
                <a:cxn ang="0">
                  <a:pos x="358" y="291"/>
                </a:cxn>
                <a:cxn ang="0">
                  <a:pos x="850" y="198"/>
                </a:cxn>
                <a:cxn ang="0">
                  <a:pos x="1343" y="106"/>
                </a:cxn>
                <a:cxn ang="0">
                  <a:pos x="1548" y="68"/>
                </a:cxn>
                <a:cxn ang="0">
                  <a:pos x="1702" y="42"/>
                </a:cxn>
                <a:cxn ang="0">
                  <a:pos x="1702" y="42"/>
                </a:cxn>
                <a:cxn ang="0">
                  <a:pos x="1702" y="0"/>
                </a:cxn>
              </a:cxnLst>
              <a:rect l="0" t="0" r="r" b="b"/>
              <a:pathLst>
                <a:path w="1702" h="355">
                  <a:moveTo>
                    <a:pt x="1702" y="0"/>
                  </a:moveTo>
                  <a:lnTo>
                    <a:pt x="1702" y="0"/>
                  </a:lnTo>
                  <a:lnTo>
                    <a:pt x="1548" y="29"/>
                  </a:lnTo>
                  <a:lnTo>
                    <a:pt x="1343" y="68"/>
                  </a:lnTo>
                  <a:lnTo>
                    <a:pt x="850" y="163"/>
                  </a:lnTo>
                  <a:lnTo>
                    <a:pt x="358" y="259"/>
                  </a:lnTo>
                  <a:lnTo>
                    <a:pt x="154" y="297"/>
                  </a:lnTo>
                  <a:lnTo>
                    <a:pt x="0" y="326"/>
                  </a:lnTo>
                  <a:lnTo>
                    <a:pt x="0" y="326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154" y="329"/>
                  </a:lnTo>
                  <a:lnTo>
                    <a:pt x="358" y="291"/>
                  </a:lnTo>
                  <a:lnTo>
                    <a:pt x="850" y="198"/>
                  </a:lnTo>
                  <a:lnTo>
                    <a:pt x="1343" y="106"/>
                  </a:lnTo>
                  <a:lnTo>
                    <a:pt x="1548" y="68"/>
                  </a:lnTo>
                  <a:lnTo>
                    <a:pt x="1702" y="42"/>
                  </a:lnTo>
                  <a:lnTo>
                    <a:pt x="1702" y="42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chemeClr val="bg1">
                <a:alpha val="23922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Freeform 83"/>
            <p:cNvSpPr>
              <a:spLocks/>
            </p:cNvSpPr>
            <p:nvPr userDrawn="1"/>
          </p:nvSpPr>
          <p:spPr bwMode="auto">
            <a:xfrm>
              <a:off x="6819367" y="4532033"/>
              <a:ext cx="1976437" cy="393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623" y="140"/>
                </a:cxn>
                <a:cxn ang="0">
                  <a:pos x="1245" y="248"/>
                </a:cxn>
                <a:cxn ang="0">
                  <a:pos x="1245" y="248"/>
                </a:cxn>
                <a:cxn ang="0">
                  <a:pos x="1245" y="204"/>
                </a:cxn>
                <a:cxn ang="0">
                  <a:pos x="1245" y="204"/>
                </a:cxn>
                <a:cxn ang="0">
                  <a:pos x="0" y="0"/>
                </a:cxn>
              </a:cxnLst>
              <a:rect l="0" t="0" r="r" b="b"/>
              <a:pathLst>
                <a:path w="1245" h="248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623" y="140"/>
                  </a:lnTo>
                  <a:lnTo>
                    <a:pt x="1245" y="248"/>
                  </a:lnTo>
                  <a:lnTo>
                    <a:pt x="1245" y="248"/>
                  </a:lnTo>
                  <a:lnTo>
                    <a:pt x="1245" y="204"/>
                  </a:lnTo>
                  <a:lnTo>
                    <a:pt x="1245" y="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3922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Freeform 85"/>
            <p:cNvSpPr>
              <a:spLocks/>
            </p:cNvSpPr>
            <p:nvPr userDrawn="1"/>
          </p:nvSpPr>
          <p:spPr bwMode="auto">
            <a:xfrm>
              <a:off x="4711167" y="4435196"/>
              <a:ext cx="2189162" cy="544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1379" y="343"/>
                </a:cxn>
                <a:cxn ang="0">
                  <a:pos x="1379" y="343"/>
                </a:cxn>
                <a:cxn ang="0">
                  <a:pos x="1379" y="298"/>
                </a:cxn>
                <a:cxn ang="0">
                  <a:pos x="1379" y="298"/>
                </a:cxn>
                <a:cxn ang="0">
                  <a:pos x="689" y="149"/>
                </a:cxn>
                <a:cxn ang="0">
                  <a:pos x="0" y="0"/>
                </a:cxn>
              </a:cxnLst>
              <a:rect l="0" t="0" r="r" b="b"/>
              <a:pathLst>
                <a:path w="1379" h="343">
                  <a:moveTo>
                    <a:pt x="0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379" y="343"/>
                  </a:lnTo>
                  <a:lnTo>
                    <a:pt x="1379" y="343"/>
                  </a:lnTo>
                  <a:lnTo>
                    <a:pt x="1379" y="298"/>
                  </a:lnTo>
                  <a:lnTo>
                    <a:pt x="1379" y="298"/>
                  </a:lnTo>
                  <a:lnTo>
                    <a:pt x="689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3922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Freeform 5"/>
            <p:cNvSpPr>
              <a:spLocks/>
            </p:cNvSpPr>
            <p:nvPr userDrawn="1"/>
          </p:nvSpPr>
          <p:spPr bwMode="auto">
            <a:xfrm>
              <a:off x="6168530" y="3818297"/>
              <a:ext cx="798078" cy="469458"/>
            </a:xfrm>
            <a:custGeom>
              <a:avLst/>
              <a:gdLst/>
              <a:ahLst/>
              <a:cxnLst>
                <a:cxn ang="0">
                  <a:pos x="614" y="4"/>
                </a:cxn>
                <a:cxn ang="0">
                  <a:pos x="614" y="4"/>
                </a:cxn>
                <a:cxn ang="0">
                  <a:pos x="100" y="0"/>
                </a:cxn>
                <a:cxn ang="0">
                  <a:pos x="100" y="0"/>
                </a:cxn>
                <a:cxn ang="0">
                  <a:pos x="80" y="0"/>
                </a:cxn>
                <a:cxn ang="0">
                  <a:pos x="62" y="4"/>
                </a:cxn>
                <a:cxn ang="0">
                  <a:pos x="44" y="12"/>
                </a:cxn>
                <a:cxn ang="0">
                  <a:pos x="30" y="20"/>
                </a:cxn>
                <a:cxn ang="0">
                  <a:pos x="18" y="30"/>
                </a:cxn>
                <a:cxn ang="0">
                  <a:pos x="8" y="42"/>
                </a:cxn>
                <a:cxn ang="0">
                  <a:pos x="2" y="54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0" y="258"/>
                </a:cxn>
                <a:cxn ang="0">
                  <a:pos x="0" y="258"/>
                </a:cxn>
                <a:cxn ang="0">
                  <a:pos x="2" y="274"/>
                </a:cxn>
                <a:cxn ang="0">
                  <a:pos x="8" y="288"/>
                </a:cxn>
                <a:cxn ang="0">
                  <a:pos x="18" y="300"/>
                </a:cxn>
                <a:cxn ang="0">
                  <a:pos x="30" y="312"/>
                </a:cxn>
                <a:cxn ang="0">
                  <a:pos x="44" y="324"/>
                </a:cxn>
                <a:cxn ang="0">
                  <a:pos x="62" y="332"/>
                </a:cxn>
                <a:cxn ang="0">
                  <a:pos x="80" y="340"/>
                </a:cxn>
                <a:cxn ang="0">
                  <a:pos x="100" y="344"/>
                </a:cxn>
                <a:cxn ang="0">
                  <a:pos x="100" y="344"/>
                </a:cxn>
                <a:cxn ang="0">
                  <a:pos x="614" y="420"/>
                </a:cxn>
                <a:cxn ang="0">
                  <a:pos x="614" y="420"/>
                </a:cxn>
                <a:cxn ang="0">
                  <a:pos x="634" y="420"/>
                </a:cxn>
                <a:cxn ang="0">
                  <a:pos x="654" y="418"/>
                </a:cxn>
                <a:cxn ang="0">
                  <a:pos x="670" y="412"/>
                </a:cxn>
                <a:cxn ang="0">
                  <a:pos x="686" y="402"/>
                </a:cxn>
                <a:cxn ang="0">
                  <a:pos x="698" y="392"/>
                </a:cxn>
                <a:cxn ang="0">
                  <a:pos x="706" y="378"/>
                </a:cxn>
                <a:cxn ang="0">
                  <a:pos x="712" y="360"/>
                </a:cxn>
                <a:cxn ang="0">
                  <a:pos x="714" y="342"/>
                </a:cxn>
                <a:cxn ang="0">
                  <a:pos x="714" y="342"/>
                </a:cxn>
                <a:cxn ang="0">
                  <a:pos x="714" y="96"/>
                </a:cxn>
                <a:cxn ang="0">
                  <a:pos x="714" y="96"/>
                </a:cxn>
                <a:cxn ang="0">
                  <a:pos x="712" y="78"/>
                </a:cxn>
                <a:cxn ang="0">
                  <a:pos x="706" y="62"/>
                </a:cxn>
                <a:cxn ang="0">
                  <a:pos x="698" y="46"/>
                </a:cxn>
                <a:cxn ang="0">
                  <a:pos x="686" y="32"/>
                </a:cxn>
                <a:cxn ang="0">
                  <a:pos x="670" y="20"/>
                </a:cxn>
                <a:cxn ang="0">
                  <a:pos x="654" y="12"/>
                </a:cxn>
                <a:cxn ang="0">
                  <a:pos x="634" y="6"/>
                </a:cxn>
                <a:cxn ang="0">
                  <a:pos x="614" y="4"/>
                </a:cxn>
                <a:cxn ang="0">
                  <a:pos x="614" y="4"/>
                </a:cxn>
              </a:cxnLst>
              <a:rect l="0" t="0" r="r" b="b"/>
              <a:pathLst>
                <a:path w="714" h="420">
                  <a:moveTo>
                    <a:pt x="614" y="4"/>
                  </a:moveTo>
                  <a:lnTo>
                    <a:pt x="614" y="4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80" y="0"/>
                  </a:lnTo>
                  <a:lnTo>
                    <a:pt x="62" y="4"/>
                  </a:lnTo>
                  <a:lnTo>
                    <a:pt x="44" y="12"/>
                  </a:lnTo>
                  <a:lnTo>
                    <a:pt x="30" y="20"/>
                  </a:lnTo>
                  <a:lnTo>
                    <a:pt x="18" y="30"/>
                  </a:lnTo>
                  <a:lnTo>
                    <a:pt x="8" y="42"/>
                  </a:lnTo>
                  <a:lnTo>
                    <a:pt x="2" y="5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2" y="274"/>
                  </a:lnTo>
                  <a:lnTo>
                    <a:pt x="8" y="288"/>
                  </a:lnTo>
                  <a:lnTo>
                    <a:pt x="18" y="300"/>
                  </a:lnTo>
                  <a:lnTo>
                    <a:pt x="30" y="312"/>
                  </a:lnTo>
                  <a:lnTo>
                    <a:pt x="44" y="324"/>
                  </a:lnTo>
                  <a:lnTo>
                    <a:pt x="62" y="332"/>
                  </a:lnTo>
                  <a:lnTo>
                    <a:pt x="80" y="340"/>
                  </a:lnTo>
                  <a:lnTo>
                    <a:pt x="100" y="344"/>
                  </a:lnTo>
                  <a:lnTo>
                    <a:pt x="100" y="344"/>
                  </a:lnTo>
                  <a:lnTo>
                    <a:pt x="614" y="420"/>
                  </a:lnTo>
                  <a:lnTo>
                    <a:pt x="614" y="420"/>
                  </a:lnTo>
                  <a:lnTo>
                    <a:pt x="634" y="420"/>
                  </a:lnTo>
                  <a:lnTo>
                    <a:pt x="654" y="418"/>
                  </a:lnTo>
                  <a:lnTo>
                    <a:pt x="670" y="412"/>
                  </a:lnTo>
                  <a:lnTo>
                    <a:pt x="686" y="402"/>
                  </a:lnTo>
                  <a:lnTo>
                    <a:pt x="698" y="392"/>
                  </a:lnTo>
                  <a:lnTo>
                    <a:pt x="706" y="378"/>
                  </a:lnTo>
                  <a:lnTo>
                    <a:pt x="712" y="360"/>
                  </a:lnTo>
                  <a:lnTo>
                    <a:pt x="714" y="342"/>
                  </a:lnTo>
                  <a:lnTo>
                    <a:pt x="714" y="342"/>
                  </a:lnTo>
                  <a:lnTo>
                    <a:pt x="714" y="96"/>
                  </a:lnTo>
                  <a:lnTo>
                    <a:pt x="714" y="96"/>
                  </a:lnTo>
                  <a:lnTo>
                    <a:pt x="712" y="78"/>
                  </a:lnTo>
                  <a:lnTo>
                    <a:pt x="706" y="62"/>
                  </a:lnTo>
                  <a:lnTo>
                    <a:pt x="698" y="46"/>
                  </a:lnTo>
                  <a:lnTo>
                    <a:pt x="686" y="32"/>
                  </a:lnTo>
                  <a:lnTo>
                    <a:pt x="670" y="20"/>
                  </a:lnTo>
                  <a:lnTo>
                    <a:pt x="654" y="12"/>
                  </a:lnTo>
                  <a:lnTo>
                    <a:pt x="634" y="6"/>
                  </a:lnTo>
                  <a:lnTo>
                    <a:pt x="614" y="4"/>
                  </a:lnTo>
                  <a:lnTo>
                    <a:pt x="614" y="4"/>
                  </a:lnTo>
                  <a:close/>
                </a:path>
              </a:pathLst>
            </a:custGeom>
            <a:solidFill>
              <a:schemeClr val="bg1">
                <a:alpha val="74118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6"/>
            <p:cNvSpPr>
              <a:spLocks/>
            </p:cNvSpPr>
            <p:nvPr userDrawn="1"/>
          </p:nvSpPr>
          <p:spPr bwMode="auto">
            <a:xfrm>
              <a:off x="6637988" y="3398020"/>
              <a:ext cx="963507" cy="661713"/>
            </a:xfrm>
            <a:custGeom>
              <a:avLst/>
              <a:gdLst/>
              <a:ahLst/>
              <a:cxnLst>
                <a:cxn ang="0">
                  <a:pos x="742" y="2"/>
                </a:cxn>
                <a:cxn ang="0">
                  <a:pos x="742" y="2"/>
                </a:cxn>
                <a:cxn ang="0">
                  <a:pos x="120" y="62"/>
                </a:cxn>
                <a:cxn ang="0">
                  <a:pos x="120" y="62"/>
                </a:cxn>
                <a:cxn ang="0">
                  <a:pos x="96" y="66"/>
                </a:cxn>
                <a:cxn ang="0">
                  <a:pos x="74" y="74"/>
                </a:cxn>
                <a:cxn ang="0">
                  <a:pos x="54" y="86"/>
                </a:cxn>
                <a:cxn ang="0">
                  <a:pos x="36" y="100"/>
                </a:cxn>
                <a:cxn ang="0">
                  <a:pos x="20" y="116"/>
                </a:cxn>
                <a:cxn ang="0">
                  <a:pos x="10" y="134"/>
                </a:cxn>
                <a:cxn ang="0">
                  <a:pos x="2" y="154"/>
                </a:cxn>
                <a:cxn ang="0">
                  <a:pos x="0" y="164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442"/>
                </a:cxn>
                <a:cxn ang="0">
                  <a:pos x="0" y="442"/>
                </a:cxn>
                <a:cxn ang="0">
                  <a:pos x="0" y="452"/>
                </a:cxn>
                <a:cxn ang="0">
                  <a:pos x="2" y="462"/>
                </a:cxn>
                <a:cxn ang="0">
                  <a:pos x="10" y="482"/>
                </a:cxn>
                <a:cxn ang="0">
                  <a:pos x="20" y="500"/>
                </a:cxn>
                <a:cxn ang="0">
                  <a:pos x="36" y="516"/>
                </a:cxn>
                <a:cxn ang="0">
                  <a:pos x="54" y="528"/>
                </a:cxn>
                <a:cxn ang="0">
                  <a:pos x="74" y="540"/>
                </a:cxn>
                <a:cxn ang="0">
                  <a:pos x="96" y="546"/>
                </a:cxn>
                <a:cxn ang="0">
                  <a:pos x="120" y="550"/>
                </a:cxn>
                <a:cxn ang="0">
                  <a:pos x="120" y="550"/>
                </a:cxn>
                <a:cxn ang="0">
                  <a:pos x="742" y="592"/>
                </a:cxn>
                <a:cxn ang="0">
                  <a:pos x="742" y="592"/>
                </a:cxn>
                <a:cxn ang="0">
                  <a:pos x="754" y="592"/>
                </a:cxn>
                <a:cxn ang="0">
                  <a:pos x="766" y="590"/>
                </a:cxn>
                <a:cxn ang="0">
                  <a:pos x="778" y="588"/>
                </a:cxn>
                <a:cxn ang="0">
                  <a:pos x="788" y="584"/>
                </a:cxn>
                <a:cxn ang="0">
                  <a:pos x="800" y="580"/>
                </a:cxn>
                <a:cxn ang="0">
                  <a:pos x="810" y="574"/>
                </a:cxn>
                <a:cxn ang="0">
                  <a:pos x="828" y="558"/>
                </a:cxn>
                <a:cxn ang="0">
                  <a:pos x="842" y="540"/>
                </a:cxn>
                <a:cxn ang="0">
                  <a:pos x="852" y="520"/>
                </a:cxn>
                <a:cxn ang="0">
                  <a:pos x="860" y="496"/>
                </a:cxn>
                <a:cxn ang="0">
                  <a:pos x="862" y="482"/>
                </a:cxn>
                <a:cxn ang="0">
                  <a:pos x="862" y="470"/>
                </a:cxn>
                <a:cxn ang="0">
                  <a:pos x="862" y="470"/>
                </a:cxn>
                <a:cxn ang="0">
                  <a:pos x="862" y="120"/>
                </a:cxn>
                <a:cxn ang="0">
                  <a:pos x="862" y="120"/>
                </a:cxn>
                <a:cxn ang="0">
                  <a:pos x="862" y="106"/>
                </a:cxn>
                <a:cxn ang="0">
                  <a:pos x="860" y="94"/>
                </a:cxn>
                <a:cxn ang="0">
                  <a:pos x="852" y="70"/>
                </a:cxn>
                <a:cxn ang="0">
                  <a:pos x="842" y="50"/>
                </a:cxn>
                <a:cxn ang="0">
                  <a:pos x="828" y="32"/>
                </a:cxn>
                <a:cxn ang="0">
                  <a:pos x="818" y="24"/>
                </a:cxn>
                <a:cxn ang="0">
                  <a:pos x="810" y="18"/>
                </a:cxn>
                <a:cxn ang="0">
                  <a:pos x="800" y="12"/>
                </a:cxn>
                <a:cxn ang="0">
                  <a:pos x="788" y="8"/>
                </a:cxn>
                <a:cxn ang="0">
                  <a:pos x="778" y="4"/>
                </a:cxn>
                <a:cxn ang="0">
                  <a:pos x="766" y="2"/>
                </a:cxn>
                <a:cxn ang="0">
                  <a:pos x="754" y="0"/>
                </a:cxn>
                <a:cxn ang="0">
                  <a:pos x="742" y="2"/>
                </a:cxn>
                <a:cxn ang="0">
                  <a:pos x="742" y="2"/>
                </a:cxn>
              </a:cxnLst>
              <a:rect l="0" t="0" r="r" b="b"/>
              <a:pathLst>
                <a:path w="862" h="592">
                  <a:moveTo>
                    <a:pt x="742" y="2"/>
                  </a:moveTo>
                  <a:lnTo>
                    <a:pt x="742" y="2"/>
                  </a:lnTo>
                  <a:lnTo>
                    <a:pt x="120" y="62"/>
                  </a:lnTo>
                  <a:lnTo>
                    <a:pt x="120" y="62"/>
                  </a:lnTo>
                  <a:lnTo>
                    <a:pt x="96" y="66"/>
                  </a:lnTo>
                  <a:lnTo>
                    <a:pt x="74" y="74"/>
                  </a:lnTo>
                  <a:lnTo>
                    <a:pt x="54" y="86"/>
                  </a:lnTo>
                  <a:lnTo>
                    <a:pt x="36" y="100"/>
                  </a:lnTo>
                  <a:lnTo>
                    <a:pt x="20" y="116"/>
                  </a:lnTo>
                  <a:lnTo>
                    <a:pt x="10" y="134"/>
                  </a:lnTo>
                  <a:lnTo>
                    <a:pt x="2" y="154"/>
                  </a:lnTo>
                  <a:lnTo>
                    <a:pt x="0" y="16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442"/>
                  </a:lnTo>
                  <a:lnTo>
                    <a:pt x="0" y="442"/>
                  </a:lnTo>
                  <a:lnTo>
                    <a:pt x="0" y="452"/>
                  </a:lnTo>
                  <a:lnTo>
                    <a:pt x="2" y="462"/>
                  </a:lnTo>
                  <a:lnTo>
                    <a:pt x="10" y="482"/>
                  </a:lnTo>
                  <a:lnTo>
                    <a:pt x="20" y="500"/>
                  </a:lnTo>
                  <a:lnTo>
                    <a:pt x="36" y="516"/>
                  </a:lnTo>
                  <a:lnTo>
                    <a:pt x="54" y="528"/>
                  </a:lnTo>
                  <a:lnTo>
                    <a:pt x="74" y="540"/>
                  </a:lnTo>
                  <a:lnTo>
                    <a:pt x="96" y="546"/>
                  </a:lnTo>
                  <a:lnTo>
                    <a:pt x="120" y="550"/>
                  </a:lnTo>
                  <a:lnTo>
                    <a:pt x="120" y="550"/>
                  </a:lnTo>
                  <a:lnTo>
                    <a:pt x="742" y="592"/>
                  </a:lnTo>
                  <a:lnTo>
                    <a:pt x="742" y="592"/>
                  </a:lnTo>
                  <a:lnTo>
                    <a:pt x="754" y="592"/>
                  </a:lnTo>
                  <a:lnTo>
                    <a:pt x="766" y="590"/>
                  </a:lnTo>
                  <a:lnTo>
                    <a:pt x="778" y="588"/>
                  </a:lnTo>
                  <a:lnTo>
                    <a:pt x="788" y="584"/>
                  </a:lnTo>
                  <a:lnTo>
                    <a:pt x="800" y="580"/>
                  </a:lnTo>
                  <a:lnTo>
                    <a:pt x="810" y="574"/>
                  </a:lnTo>
                  <a:lnTo>
                    <a:pt x="828" y="558"/>
                  </a:lnTo>
                  <a:lnTo>
                    <a:pt x="842" y="540"/>
                  </a:lnTo>
                  <a:lnTo>
                    <a:pt x="852" y="520"/>
                  </a:lnTo>
                  <a:lnTo>
                    <a:pt x="860" y="496"/>
                  </a:lnTo>
                  <a:lnTo>
                    <a:pt x="862" y="482"/>
                  </a:lnTo>
                  <a:lnTo>
                    <a:pt x="862" y="470"/>
                  </a:lnTo>
                  <a:lnTo>
                    <a:pt x="862" y="470"/>
                  </a:lnTo>
                  <a:lnTo>
                    <a:pt x="862" y="120"/>
                  </a:lnTo>
                  <a:lnTo>
                    <a:pt x="862" y="120"/>
                  </a:lnTo>
                  <a:lnTo>
                    <a:pt x="862" y="106"/>
                  </a:lnTo>
                  <a:lnTo>
                    <a:pt x="860" y="94"/>
                  </a:lnTo>
                  <a:lnTo>
                    <a:pt x="852" y="70"/>
                  </a:lnTo>
                  <a:lnTo>
                    <a:pt x="842" y="50"/>
                  </a:lnTo>
                  <a:lnTo>
                    <a:pt x="828" y="32"/>
                  </a:lnTo>
                  <a:lnTo>
                    <a:pt x="818" y="24"/>
                  </a:lnTo>
                  <a:lnTo>
                    <a:pt x="810" y="18"/>
                  </a:lnTo>
                  <a:lnTo>
                    <a:pt x="800" y="12"/>
                  </a:lnTo>
                  <a:lnTo>
                    <a:pt x="788" y="8"/>
                  </a:lnTo>
                  <a:lnTo>
                    <a:pt x="778" y="4"/>
                  </a:lnTo>
                  <a:lnTo>
                    <a:pt x="766" y="2"/>
                  </a:lnTo>
                  <a:lnTo>
                    <a:pt x="754" y="0"/>
                  </a:lnTo>
                  <a:lnTo>
                    <a:pt x="742" y="2"/>
                  </a:lnTo>
                  <a:lnTo>
                    <a:pt x="742" y="2"/>
                  </a:lnTo>
                  <a:close/>
                </a:path>
              </a:pathLst>
            </a:custGeom>
            <a:solidFill>
              <a:srgbClr val="5C2D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 userDrawn="1"/>
          </p:nvSpPr>
          <p:spPr bwMode="auto">
            <a:xfrm>
              <a:off x="8294504" y="4254222"/>
              <a:ext cx="849496" cy="976920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0" y="138"/>
                </a:cxn>
                <a:cxn ang="0">
                  <a:pos x="0" y="542"/>
                </a:cxn>
                <a:cxn ang="0">
                  <a:pos x="0" y="542"/>
                </a:cxn>
                <a:cxn ang="0">
                  <a:pos x="2" y="570"/>
                </a:cxn>
                <a:cxn ang="0">
                  <a:pos x="8" y="598"/>
                </a:cxn>
                <a:cxn ang="0">
                  <a:pos x="20" y="626"/>
                </a:cxn>
                <a:cxn ang="0">
                  <a:pos x="34" y="652"/>
                </a:cxn>
                <a:cxn ang="0">
                  <a:pos x="50" y="674"/>
                </a:cxn>
                <a:cxn ang="0">
                  <a:pos x="60" y="684"/>
                </a:cxn>
                <a:cxn ang="0">
                  <a:pos x="72" y="694"/>
                </a:cxn>
                <a:cxn ang="0">
                  <a:pos x="84" y="702"/>
                </a:cxn>
                <a:cxn ang="0">
                  <a:pos x="96" y="710"/>
                </a:cxn>
                <a:cxn ang="0">
                  <a:pos x="110" y="716"/>
                </a:cxn>
                <a:cxn ang="0">
                  <a:pos x="124" y="722"/>
                </a:cxn>
                <a:cxn ang="0">
                  <a:pos x="124" y="722"/>
                </a:cxn>
                <a:cxn ang="0">
                  <a:pos x="278" y="758"/>
                </a:cxn>
                <a:cxn ang="0">
                  <a:pos x="442" y="798"/>
                </a:cxn>
                <a:cxn ang="0">
                  <a:pos x="606" y="836"/>
                </a:cxn>
                <a:cxn ang="0">
                  <a:pos x="760" y="874"/>
                </a:cxn>
                <a:cxn ang="0">
                  <a:pos x="760" y="60"/>
                </a:cxn>
                <a:cxn ang="0">
                  <a:pos x="760" y="60"/>
                </a:cxn>
                <a:cxn ang="0">
                  <a:pos x="124" y="0"/>
                </a:cxn>
                <a:cxn ang="0">
                  <a:pos x="124" y="0"/>
                </a:cxn>
                <a:cxn ang="0">
                  <a:pos x="110" y="0"/>
                </a:cxn>
                <a:cxn ang="0">
                  <a:pos x="96" y="2"/>
                </a:cxn>
                <a:cxn ang="0">
                  <a:pos x="84" y="6"/>
                </a:cxn>
                <a:cxn ang="0">
                  <a:pos x="72" y="10"/>
                </a:cxn>
                <a:cxn ang="0">
                  <a:pos x="60" y="16"/>
                </a:cxn>
                <a:cxn ang="0">
                  <a:pos x="50" y="24"/>
                </a:cxn>
                <a:cxn ang="0">
                  <a:pos x="40" y="32"/>
                </a:cxn>
                <a:cxn ang="0">
                  <a:pos x="32" y="42"/>
                </a:cxn>
                <a:cxn ang="0">
                  <a:pos x="24" y="52"/>
                </a:cxn>
                <a:cxn ang="0">
                  <a:pos x="18" y="62"/>
                </a:cxn>
                <a:cxn ang="0">
                  <a:pos x="8" y="86"/>
                </a:cxn>
                <a:cxn ang="0">
                  <a:pos x="2" y="112"/>
                </a:cxn>
                <a:cxn ang="0">
                  <a:pos x="0" y="138"/>
                </a:cxn>
                <a:cxn ang="0">
                  <a:pos x="0" y="138"/>
                </a:cxn>
              </a:cxnLst>
              <a:rect l="0" t="0" r="r" b="b"/>
              <a:pathLst>
                <a:path w="760" h="874">
                  <a:moveTo>
                    <a:pt x="0" y="138"/>
                  </a:moveTo>
                  <a:lnTo>
                    <a:pt x="0" y="138"/>
                  </a:lnTo>
                  <a:lnTo>
                    <a:pt x="0" y="542"/>
                  </a:lnTo>
                  <a:lnTo>
                    <a:pt x="0" y="542"/>
                  </a:lnTo>
                  <a:lnTo>
                    <a:pt x="2" y="570"/>
                  </a:lnTo>
                  <a:lnTo>
                    <a:pt x="8" y="598"/>
                  </a:lnTo>
                  <a:lnTo>
                    <a:pt x="20" y="626"/>
                  </a:lnTo>
                  <a:lnTo>
                    <a:pt x="34" y="652"/>
                  </a:lnTo>
                  <a:lnTo>
                    <a:pt x="50" y="674"/>
                  </a:lnTo>
                  <a:lnTo>
                    <a:pt x="60" y="684"/>
                  </a:lnTo>
                  <a:lnTo>
                    <a:pt x="72" y="694"/>
                  </a:lnTo>
                  <a:lnTo>
                    <a:pt x="84" y="702"/>
                  </a:lnTo>
                  <a:lnTo>
                    <a:pt x="96" y="710"/>
                  </a:lnTo>
                  <a:lnTo>
                    <a:pt x="110" y="716"/>
                  </a:lnTo>
                  <a:lnTo>
                    <a:pt x="124" y="722"/>
                  </a:lnTo>
                  <a:lnTo>
                    <a:pt x="124" y="722"/>
                  </a:lnTo>
                  <a:lnTo>
                    <a:pt x="278" y="758"/>
                  </a:lnTo>
                  <a:lnTo>
                    <a:pt x="442" y="798"/>
                  </a:lnTo>
                  <a:lnTo>
                    <a:pt x="606" y="836"/>
                  </a:lnTo>
                  <a:lnTo>
                    <a:pt x="760" y="874"/>
                  </a:lnTo>
                  <a:lnTo>
                    <a:pt x="760" y="60"/>
                  </a:lnTo>
                  <a:lnTo>
                    <a:pt x="760" y="6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10" y="0"/>
                  </a:lnTo>
                  <a:lnTo>
                    <a:pt x="96" y="2"/>
                  </a:lnTo>
                  <a:lnTo>
                    <a:pt x="84" y="6"/>
                  </a:lnTo>
                  <a:lnTo>
                    <a:pt x="72" y="10"/>
                  </a:lnTo>
                  <a:lnTo>
                    <a:pt x="60" y="16"/>
                  </a:lnTo>
                  <a:lnTo>
                    <a:pt x="50" y="24"/>
                  </a:lnTo>
                  <a:lnTo>
                    <a:pt x="40" y="32"/>
                  </a:lnTo>
                  <a:lnTo>
                    <a:pt x="32" y="42"/>
                  </a:lnTo>
                  <a:lnTo>
                    <a:pt x="24" y="52"/>
                  </a:lnTo>
                  <a:lnTo>
                    <a:pt x="18" y="62"/>
                  </a:lnTo>
                  <a:lnTo>
                    <a:pt x="8" y="86"/>
                  </a:lnTo>
                  <a:lnTo>
                    <a:pt x="2" y="112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794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 userDrawn="1"/>
          </p:nvSpPr>
          <p:spPr bwMode="auto">
            <a:xfrm>
              <a:off x="6181943" y="2843613"/>
              <a:ext cx="798078" cy="552172"/>
            </a:xfrm>
            <a:custGeom>
              <a:avLst/>
              <a:gdLst/>
              <a:ahLst/>
              <a:cxnLst>
                <a:cxn ang="0">
                  <a:pos x="614" y="4"/>
                </a:cxn>
                <a:cxn ang="0">
                  <a:pos x="614" y="4"/>
                </a:cxn>
                <a:cxn ang="0">
                  <a:pos x="100" y="148"/>
                </a:cxn>
                <a:cxn ang="0">
                  <a:pos x="100" y="148"/>
                </a:cxn>
                <a:cxn ang="0">
                  <a:pos x="80" y="154"/>
                </a:cxn>
                <a:cxn ang="0">
                  <a:pos x="60" y="164"/>
                </a:cxn>
                <a:cxn ang="0">
                  <a:pos x="44" y="174"/>
                </a:cxn>
                <a:cxn ang="0">
                  <a:pos x="28" y="188"/>
                </a:cxn>
                <a:cxn ang="0">
                  <a:pos x="16" y="202"/>
                </a:cxn>
                <a:cxn ang="0">
                  <a:pos x="8" y="216"/>
                </a:cxn>
                <a:cxn ang="0">
                  <a:pos x="2" y="230"/>
                </a:cxn>
                <a:cxn ang="0">
                  <a:pos x="0" y="246"/>
                </a:cxn>
                <a:cxn ang="0">
                  <a:pos x="0" y="246"/>
                </a:cxn>
                <a:cxn ang="0">
                  <a:pos x="0" y="436"/>
                </a:cxn>
                <a:cxn ang="0">
                  <a:pos x="0" y="436"/>
                </a:cxn>
                <a:cxn ang="0">
                  <a:pos x="2" y="450"/>
                </a:cxn>
                <a:cxn ang="0">
                  <a:pos x="8" y="462"/>
                </a:cxn>
                <a:cxn ang="0">
                  <a:pos x="16" y="474"/>
                </a:cxn>
                <a:cxn ang="0">
                  <a:pos x="28" y="482"/>
                </a:cxn>
                <a:cxn ang="0">
                  <a:pos x="44" y="488"/>
                </a:cxn>
                <a:cxn ang="0">
                  <a:pos x="60" y="492"/>
                </a:cxn>
                <a:cxn ang="0">
                  <a:pos x="80" y="494"/>
                </a:cxn>
                <a:cxn ang="0">
                  <a:pos x="100" y="492"/>
                </a:cxn>
                <a:cxn ang="0">
                  <a:pos x="100" y="492"/>
                </a:cxn>
                <a:cxn ang="0">
                  <a:pos x="614" y="420"/>
                </a:cxn>
                <a:cxn ang="0">
                  <a:pos x="614" y="420"/>
                </a:cxn>
                <a:cxn ang="0">
                  <a:pos x="634" y="416"/>
                </a:cxn>
                <a:cxn ang="0">
                  <a:pos x="652" y="408"/>
                </a:cxn>
                <a:cxn ang="0">
                  <a:pos x="670" y="396"/>
                </a:cxn>
                <a:cxn ang="0">
                  <a:pos x="684" y="384"/>
                </a:cxn>
                <a:cxn ang="0">
                  <a:pos x="696" y="368"/>
                </a:cxn>
                <a:cxn ang="0">
                  <a:pos x="706" y="352"/>
                </a:cxn>
                <a:cxn ang="0">
                  <a:pos x="712" y="334"/>
                </a:cxn>
                <a:cxn ang="0">
                  <a:pos x="714" y="314"/>
                </a:cxn>
                <a:cxn ang="0">
                  <a:pos x="714" y="314"/>
                </a:cxn>
                <a:cxn ang="0">
                  <a:pos x="714" y="68"/>
                </a:cxn>
                <a:cxn ang="0">
                  <a:pos x="714" y="68"/>
                </a:cxn>
                <a:cxn ang="0">
                  <a:pos x="712" y="50"/>
                </a:cxn>
                <a:cxn ang="0">
                  <a:pos x="706" y="34"/>
                </a:cxn>
                <a:cxn ang="0">
                  <a:pos x="696" y="22"/>
                </a:cxn>
                <a:cxn ang="0">
                  <a:pos x="684" y="12"/>
                </a:cxn>
                <a:cxn ang="0">
                  <a:pos x="670" y="4"/>
                </a:cxn>
                <a:cxn ang="0">
                  <a:pos x="652" y="0"/>
                </a:cxn>
                <a:cxn ang="0">
                  <a:pos x="634" y="0"/>
                </a:cxn>
                <a:cxn ang="0">
                  <a:pos x="614" y="4"/>
                </a:cxn>
                <a:cxn ang="0">
                  <a:pos x="614" y="4"/>
                </a:cxn>
              </a:cxnLst>
              <a:rect l="0" t="0" r="r" b="b"/>
              <a:pathLst>
                <a:path w="714" h="494">
                  <a:moveTo>
                    <a:pt x="614" y="4"/>
                  </a:moveTo>
                  <a:lnTo>
                    <a:pt x="614" y="4"/>
                  </a:lnTo>
                  <a:lnTo>
                    <a:pt x="100" y="148"/>
                  </a:lnTo>
                  <a:lnTo>
                    <a:pt x="100" y="148"/>
                  </a:lnTo>
                  <a:lnTo>
                    <a:pt x="80" y="154"/>
                  </a:lnTo>
                  <a:lnTo>
                    <a:pt x="60" y="164"/>
                  </a:lnTo>
                  <a:lnTo>
                    <a:pt x="44" y="174"/>
                  </a:lnTo>
                  <a:lnTo>
                    <a:pt x="28" y="188"/>
                  </a:lnTo>
                  <a:lnTo>
                    <a:pt x="16" y="202"/>
                  </a:lnTo>
                  <a:lnTo>
                    <a:pt x="8" y="216"/>
                  </a:lnTo>
                  <a:lnTo>
                    <a:pt x="2" y="230"/>
                  </a:lnTo>
                  <a:lnTo>
                    <a:pt x="0" y="246"/>
                  </a:lnTo>
                  <a:lnTo>
                    <a:pt x="0" y="246"/>
                  </a:lnTo>
                  <a:lnTo>
                    <a:pt x="0" y="436"/>
                  </a:lnTo>
                  <a:lnTo>
                    <a:pt x="0" y="436"/>
                  </a:lnTo>
                  <a:lnTo>
                    <a:pt x="2" y="450"/>
                  </a:lnTo>
                  <a:lnTo>
                    <a:pt x="8" y="462"/>
                  </a:lnTo>
                  <a:lnTo>
                    <a:pt x="16" y="474"/>
                  </a:lnTo>
                  <a:lnTo>
                    <a:pt x="28" y="482"/>
                  </a:lnTo>
                  <a:lnTo>
                    <a:pt x="44" y="488"/>
                  </a:lnTo>
                  <a:lnTo>
                    <a:pt x="60" y="492"/>
                  </a:lnTo>
                  <a:lnTo>
                    <a:pt x="80" y="494"/>
                  </a:lnTo>
                  <a:lnTo>
                    <a:pt x="100" y="492"/>
                  </a:lnTo>
                  <a:lnTo>
                    <a:pt x="100" y="492"/>
                  </a:lnTo>
                  <a:lnTo>
                    <a:pt x="614" y="420"/>
                  </a:lnTo>
                  <a:lnTo>
                    <a:pt x="614" y="420"/>
                  </a:lnTo>
                  <a:lnTo>
                    <a:pt x="634" y="416"/>
                  </a:lnTo>
                  <a:lnTo>
                    <a:pt x="652" y="408"/>
                  </a:lnTo>
                  <a:lnTo>
                    <a:pt x="670" y="396"/>
                  </a:lnTo>
                  <a:lnTo>
                    <a:pt x="684" y="384"/>
                  </a:lnTo>
                  <a:lnTo>
                    <a:pt x="696" y="368"/>
                  </a:lnTo>
                  <a:lnTo>
                    <a:pt x="706" y="352"/>
                  </a:lnTo>
                  <a:lnTo>
                    <a:pt x="712" y="334"/>
                  </a:lnTo>
                  <a:lnTo>
                    <a:pt x="714" y="314"/>
                  </a:lnTo>
                  <a:lnTo>
                    <a:pt x="714" y="314"/>
                  </a:lnTo>
                  <a:lnTo>
                    <a:pt x="714" y="68"/>
                  </a:lnTo>
                  <a:lnTo>
                    <a:pt x="714" y="68"/>
                  </a:lnTo>
                  <a:lnTo>
                    <a:pt x="712" y="50"/>
                  </a:lnTo>
                  <a:lnTo>
                    <a:pt x="706" y="34"/>
                  </a:lnTo>
                  <a:lnTo>
                    <a:pt x="696" y="22"/>
                  </a:lnTo>
                  <a:lnTo>
                    <a:pt x="684" y="12"/>
                  </a:lnTo>
                  <a:lnTo>
                    <a:pt x="670" y="4"/>
                  </a:lnTo>
                  <a:lnTo>
                    <a:pt x="652" y="0"/>
                  </a:lnTo>
                  <a:lnTo>
                    <a:pt x="634" y="0"/>
                  </a:lnTo>
                  <a:lnTo>
                    <a:pt x="614" y="4"/>
                  </a:lnTo>
                  <a:lnTo>
                    <a:pt x="614" y="4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 userDrawn="1"/>
          </p:nvSpPr>
          <p:spPr bwMode="auto">
            <a:xfrm>
              <a:off x="7675267" y="3883126"/>
              <a:ext cx="670654" cy="536524"/>
            </a:xfrm>
            <a:custGeom>
              <a:avLst/>
              <a:gdLst/>
              <a:ahLst/>
              <a:cxnLst>
                <a:cxn ang="0">
                  <a:pos x="516" y="8"/>
                </a:cxn>
                <a:cxn ang="0">
                  <a:pos x="516" y="8"/>
                </a:cxn>
                <a:cxn ang="0">
                  <a:pos x="84" y="0"/>
                </a:cxn>
                <a:cxn ang="0">
                  <a:pos x="84" y="0"/>
                </a:cxn>
                <a:cxn ang="0">
                  <a:pos x="66" y="0"/>
                </a:cxn>
                <a:cxn ang="0">
                  <a:pos x="50" y="6"/>
                </a:cxn>
                <a:cxn ang="0">
                  <a:pos x="36" y="14"/>
                </a:cxn>
                <a:cxn ang="0">
                  <a:pos x="24" y="24"/>
                </a:cxn>
                <a:cxn ang="0">
                  <a:pos x="14" y="36"/>
                </a:cxn>
                <a:cxn ang="0">
                  <a:pos x="6" y="52"/>
                </a:cxn>
                <a:cxn ang="0">
                  <a:pos x="2" y="68"/>
                </a:cxn>
                <a:cxn ang="0">
                  <a:pos x="0" y="86"/>
                </a:cxn>
                <a:cxn ang="0">
                  <a:pos x="0" y="86"/>
                </a:cxn>
                <a:cxn ang="0">
                  <a:pos x="0" y="324"/>
                </a:cxn>
                <a:cxn ang="0">
                  <a:pos x="0" y="324"/>
                </a:cxn>
                <a:cxn ang="0">
                  <a:pos x="2" y="342"/>
                </a:cxn>
                <a:cxn ang="0">
                  <a:pos x="6" y="360"/>
                </a:cxn>
                <a:cxn ang="0">
                  <a:pos x="14" y="376"/>
                </a:cxn>
                <a:cxn ang="0">
                  <a:pos x="24" y="390"/>
                </a:cxn>
                <a:cxn ang="0">
                  <a:pos x="36" y="402"/>
                </a:cxn>
                <a:cxn ang="0">
                  <a:pos x="50" y="412"/>
                </a:cxn>
                <a:cxn ang="0">
                  <a:pos x="66" y="420"/>
                </a:cxn>
                <a:cxn ang="0">
                  <a:pos x="84" y="424"/>
                </a:cxn>
                <a:cxn ang="0">
                  <a:pos x="84" y="424"/>
                </a:cxn>
                <a:cxn ang="0">
                  <a:pos x="516" y="480"/>
                </a:cxn>
                <a:cxn ang="0">
                  <a:pos x="516" y="480"/>
                </a:cxn>
                <a:cxn ang="0">
                  <a:pos x="532" y="480"/>
                </a:cxn>
                <a:cxn ang="0">
                  <a:pos x="548" y="476"/>
                </a:cxn>
                <a:cxn ang="0">
                  <a:pos x="562" y="468"/>
                </a:cxn>
                <a:cxn ang="0">
                  <a:pos x="576" y="456"/>
                </a:cxn>
                <a:cxn ang="0">
                  <a:pos x="586" y="444"/>
                </a:cxn>
                <a:cxn ang="0">
                  <a:pos x="594" y="426"/>
                </a:cxn>
                <a:cxn ang="0">
                  <a:pos x="598" y="408"/>
                </a:cxn>
                <a:cxn ang="0">
                  <a:pos x="600" y="388"/>
                </a:cxn>
                <a:cxn ang="0">
                  <a:pos x="600" y="388"/>
                </a:cxn>
                <a:cxn ang="0">
                  <a:pos x="600" y="112"/>
                </a:cxn>
                <a:cxn ang="0">
                  <a:pos x="600" y="112"/>
                </a:cxn>
                <a:cxn ang="0">
                  <a:pos x="598" y="92"/>
                </a:cxn>
                <a:cxn ang="0">
                  <a:pos x="594" y="72"/>
                </a:cxn>
                <a:cxn ang="0">
                  <a:pos x="586" y="56"/>
                </a:cxn>
                <a:cxn ang="0">
                  <a:pos x="576" y="40"/>
                </a:cxn>
                <a:cxn ang="0">
                  <a:pos x="562" y="28"/>
                </a:cxn>
                <a:cxn ang="0">
                  <a:pos x="548" y="18"/>
                </a:cxn>
                <a:cxn ang="0">
                  <a:pos x="532" y="12"/>
                </a:cxn>
                <a:cxn ang="0">
                  <a:pos x="516" y="8"/>
                </a:cxn>
                <a:cxn ang="0">
                  <a:pos x="516" y="8"/>
                </a:cxn>
              </a:cxnLst>
              <a:rect l="0" t="0" r="r" b="b"/>
              <a:pathLst>
                <a:path w="600" h="480">
                  <a:moveTo>
                    <a:pt x="516" y="8"/>
                  </a:moveTo>
                  <a:lnTo>
                    <a:pt x="516" y="8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66" y="0"/>
                  </a:lnTo>
                  <a:lnTo>
                    <a:pt x="50" y="6"/>
                  </a:lnTo>
                  <a:lnTo>
                    <a:pt x="36" y="14"/>
                  </a:lnTo>
                  <a:lnTo>
                    <a:pt x="24" y="24"/>
                  </a:lnTo>
                  <a:lnTo>
                    <a:pt x="14" y="36"/>
                  </a:lnTo>
                  <a:lnTo>
                    <a:pt x="6" y="52"/>
                  </a:lnTo>
                  <a:lnTo>
                    <a:pt x="2" y="68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2" y="342"/>
                  </a:lnTo>
                  <a:lnTo>
                    <a:pt x="6" y="360"/>
                  </a:lnTo>
                  <a:lnTo>
                    <a:pt x="14" y="376"/>
                  </a:lnTo>
                  <a:lnTo>
                    <a:pt x="24" y="390"/>
                  </a:lnTo>
                  <a:lnTo>
                    <a:pt x="36" y="402"/>
                  </a:lnTo>
                  <a:lnTo>
                    <a:pt x="50" y="412"/>
                  </a:lnTo>
                  <a:lnTo>
                    <a:pt x="66" y="420"/>
                  </a:lnTo>
                  <a:lnTo>
                    <a:pt x="84" y="424"/>
                  </a:lnTo>
                  <a:lnTo>
                    <a:pt x="84" y="424"/>
                  </a:lnTo>
                  <a:lnTo>
                    <a:pt x="516" y="480"/>
                  </a:lnTo>
                  <a:lnTo>
                    <a:pt x="516" y="480"/>
                  </a:lnTo>
                  <a:lnTo>
                    <a:pt x="532" y="480"/>
                  </a:lnTo>
                  <a:lnTo>
                    <a:pt x="548" y="476"/>
                  </a:lnTo>
                  <a:lnTo>
                    <a:pt x="562" y="468"/>
                  </a:lnTo>
                  <a:lnTo>
                    <a:pt x="576" y="456"/>
                  </a:lnTo>
                  <a:lnTo>
                    <a:pt x="586" y="444"/>
                  </a:lnTo>
                  <a:lnTo>
                    <a:pt x="594" y="426"/>
                  </a:lnTo>
                  <a:lnTo>
                    <a:pt x="598" y="408"/>
                  </a:lnTo>
                  <a:lnTo>
                    <a:pt x="600" y="388"/>
                  </a:lnTo>
                  <a:lnTo>
                    <a:pt x="600" y="388"/>
                  </a:lnTo>
                  <a:lnTo>
                    <a:pt x="600" y="112"/>
                  </a:lnTo>
                  <a:lnTo>
                    <a:pt x="600" y="112"/>
                  </a:lnTo>
                  <a:lnTo>
                    <a:pt x="598" y="92"/>
                  </a:lnTo>
                  <a:lnTo>
                    <a:pt x="594" y="72"/>
                  </a:lnTo>
                  <a:lnTo>
                    <a:pt x="586" y="56"/>
                  </a:lnTo>
                  <a:lnTo>
                    <a:pt x="576" y="40"/>
                  </a:lnTo>
                  <a:lnTo>
                    <a:pt x="562" y="28"/>
                  </a:lnTo>
                  <a:lnTo>
                    <a:pt x="548" y="18"/>
                  </a:lnTo>
                  <a:lnTo>
                    <a:pt x="532" y="12"/>
                  </a:lnTo>
                  <a:lnTo>
                    <a:pt x="516" y="8"/>
                  </a:lnTo>
                  <a:lnTo>
                    <a:pt x="516" y="8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auto">
            <a:xfrm>
              <a:off x="8386161" y="3259418"/>
              <a:ext cx="751133" cy="744427"/>
            </a:xfrm>
            <a:custGeom>
              <a:avLst/>
              <a:gdLst/>
              <a:ahLst/>
              <a:cxnLst>
                <a:cxn ang="0">
                  <a:pos x="102" y="48"/>
                </a:cxn>
                <a:cxn ang="0">
                  <a:pos x="102" y="48"/>
                </a:cxn>
                <a:cxn ang="0">
                  <a:pos x="92" y="50"/>
                </a:cxn>
                <a:cxn ang="0">
                  <a:pos x="82" y="52"/>
                </a:cxn>
                <a:cxn ang="0">
                  <a:pos x="62" y="62"/>
                </a:cxn>
                <a:cxn ang="0">
                  <a:pos x="44" y="74"/>
                </a:cxn>
                <a:cxn ang="0">
                  <a:pos x="30" y="92"/>
                </a:cxn>
                <a:cxn ang="0">
                  <a:pos x="18" y="110"/>
                </a:cxn>
                <a:cxn ang="0">
                  <a:pos x="8" y="132"/>
                </a:cxn>
                <a:cxn ang="0">
                  <a:pos x="2" y="156"/>
                </a:cxn>
                <a:cxn ang="0">
                  <a:pos x="0" y="182"/>
                </a:cxn>
                <a:cxn ang="0">
                  <a:pos x="0" y="182"/>
                </a:cxn>
                <a:cxn ang="0">
                  <a:pos x="0" y="518"/>
                </a:cxn>
                <a:cxn ang="0">
                  <a:pos x="0" y="518"/>
                </a:cxn>
                <a:cxn ang="0">
                  <a:pos x="2" y="542"/>
                </a:cxn>
                <a:cxn ang="0">
                  <a:pos x="8" y="566"/>
                </a:cxn>
                <a:cxn ang="0">
                  <a:pos x="18" y="588"/>
                </a:cxn>
                <a:cxn ang="0">
                  <a:pos x="30" y="606"/>
                </a:cxn>
                <a:cxn ang="0">
                  <a:pos x="44" y="622"/>
                </a:cxn>
                <a:cxn ang="0">
                  <a:pos x="62" y="634"/>
                </a:cxn>
                <a:cxn ang="0">
                  <a:pos x="82" y="642"/>
                </a:cxn>
                <a:cxn ang="0">
                  <a:pos x="92" y="646"/>
                </a:cxn>
                <a:cxn ang="0">
                  <a:pos x="102" y="646"/>
                </a:cxn>
                <a:cxn ang="0">
                  <a:pos x="102" y="646"/>
                </a:cxn>
                <a:cxn ang="0">
                  <a:pos x="624" y="666"/>
                </a:cxn>
                <a:cxn ang="0">
                  <a:pos x="624" y="666"/>
                </a:cxn>
                <a:cxn ang="0">
                  <a:pos x="672" y="664"/>
                </a:cxn>
                <a:cxn ang="0">
                  <a:pos x="672" y="0"/>
                </a:cxn>
                <a:cxn ang="0">
                  <a:pos x="672" y="0"/>
                </a:cxn>
                <a:cxn ang="0">
                  <a:pos x="624" y="0"/>
                </a:cxn>
                <a:cxn ang="0">
                  <a:pos x="624" y="0"/>
                </a:cxn>
                <a:cxn ang="0">
                  <a:pos x="102" y="48"/>
                </a:cxn>
                <a:cxn ang="0">
                  <a:pos x="102" y="48"/>
                </a:cxn>
              </a:cxnLst>
              <a:rect l="0" t="0" r="r" b="b"/>
              <a:pathLst>
                <a:path w="672" h="666">
                  <a:moveTo>
                    <a:pt x="102" y="48"/>
                  </a:moveTo>
                  <a:lnTo>
                    <a:pt x="102" y="48"/>
                  </a:lnTo>
                  <a:lnTo>
                    <a:pt x="92" y="50"/>
                  </a:lnTo>
                  <a:lnTo>
                    <a:pt x="82" y="52"/>
                  </a:lnTo>
                  <a:lnTo>
                    <a:pt x="62" y="62"/>
                  </a:lnTo>
                  <a:lnTo>
                    <a:pt x="44" y="74"/>
                  </a:lnTo>
                  <a:lnTo>
                    <a:pt x="30" y="92"/>
                  </a:lnTo>
                  <a:lnTo>
                    <a:pt x="18" y="110"/>
                  </a:lnTo>
                  <a:lnTo>
                    <a:pt x="8" y="132"/>
                  </a:lnTo>
                  <a:lnTo>
                    <a:pt x="2" y="156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518"/>
                  </a:lnTo>
                  <a:lnTo>
                    <a:pt x="0" y="518"/>
                  </a:lnTo>
                  <a:lnTo>
                    <a:pt x="2" y="542"/>
                  </a:lnTo>
                  <a:lnTo>
                    <a:pt x="8" y="566"/>
                  </a:lnTo>
                  <a:lnTo>
                    <a:pt x="18" y="588"/>
                  </a:lnTo>
                  <a:lnTo>
                    <a:pt x="30" y="606"/>
                  </a:lnTo>
                  <a:lnTo>
                    <a:pt x="44" y="622"/>
                  </a:lnTo>
                  <a:lnTo>
                    <a:pt x="62" y="634"/>
                  </a:lnTo>
                  <a:lnTo>
                    <a:pt x="82" y="642"/>
                  </a:lnTo>
                  <a:lnTo>
                    <a:pt x="92" y="646"/>
                  </a:lnTo>
                  <a:lnTo>
                    <a:pt x="102" y="646"/>
                  </a:lnTo>
                  <a:lnTo>
                    <a:pt x="102" y="646"/>
                  </a:lnTo>
                  <a:lnTo>
                    <a:pt x="624" y="666"/>
                  </a:lnTo>
                  <a:lnTo>
                    <a:pt x="624" y="666"/>
                  </a:lnTo>
                  <a:lnTo>
                    <a:pt x="672" y="664"/>
                  </a:lnTo>
                  <a:lnTo>
                    <a:pt x="672" y="0"/>
                  </a:lnTo>
                  <a:lnTo>
                    <a:pt x="672" y="0"/>
                  </a:lnTo>
                  <a:lnTo>
                    <a:pt x="624" y="0"/>
                  </a:lnTo>
                  <a:lnTo>
                    <a:pt x="624" y="0"/>
                  </a:lnTo>
                  <a:lnTo>
                    <a:pt x="102" y="48"/>
                  </a:lnTo>
                  <a:lnTo>
                    <a:pt x="102" y="48"/>
                  </a:lnTo>
                  <a:close/>
                </a:path>
              </a:pathLst>
            </a:custGeom>
            <a:solidFill>
              <a:srgbClr val="93959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7948000" y="2633474"/>
              <a:ext cx="567821" cy="536524"/>
            </a:xfrm>
            <a:custGeom>
              <a:avLst/>
              <a:gdLst/>
              <a:ahLst/>
              <a:cxnLst>
                <a:cxn ang="0">
                  <a:pos x="438" y="2"/>
                </a:cxn>
                <a:cxn ang="0">
                  <a:pos x="438" y="2"/>
                </a:cxn>
                <a:cxn ang="0">
                  <a:pos x="70" y="88"/>
                </a:cxn>
                <a:cxn ang="0">
                  <a:pos x="70" y="88"/>
                </a:cxn>
                <a:cxn ang="0">
                  <a:pos x="56" y="92"/>
                </a:cxn>
                <a:cxn ang="0">
                  <a:pos x="44" y="100"/>
                </a:cxn>
                <a:cxn ang="0">
                  <a:pos x="32" y="112"/>
                </a:cxn>
                <a:cxn ang="0">
                  <a:pos x="20" y="124"/>
                </a:cxn>
                <a:cxn ang="0">
                  <a:pos x="12" y="138"/>
                </a:cxn>
                <a:cxn ang="0">
                  <a:pos x="6" y="154"/>
                </a:cxn>
                <a:cxn ang="0">
                  <a:pos x="2" y="170"/>
                </a:cxn>
                <a:cxn ang="0">
                  <a:pos x="0" y="186"/>
                </a:cxn>
                <a:cxn ang="0">
                  <a:pos x="0" y="186"/>
                </a:cxn>
                <a:cxn ang="0">
                  <a:pos x="0" y="406"/>
                </a:cxn>
                <a:cxn ang="0">
                  <a:pos x="0" y="406"/>
                </a:cxn>
                <a:cxn ang="0">
                  <a:pos x="2" y="422"/>
                </a:cxn>
                <a:cxn ang="0">
                  <a:pos x="6" y="438"/>
                </a:cxn>
                <a:cxn ang="0">
                  <a:pos x="12" y="450"/>
                </a:cxn>
                <a:cxn ang="0">
                  <a:pos x="20" y="462"/>
                </a:cxn>
                <a:cxn ang="0">
                  <a:pos x="32" y="470"/>
                </a:cxn>
                <a:cxn ang="0">
                  <a:pos x="44" y="476"/>
                </a:cxn>
                <a:cxn ang="0">
                  <a:pos x="56" y="480"/>
                </a:cxn>
                <a:cxn ang="0">
                  <a:pos x="70" y="480"/>
                </a:cxn>
                <a:cxn ang="0">
                  <a:pos x="70" y="480"/>
                </a:cxn>
                <a:cxn ang="0">
                  <a:pos x="438" y="434"/>
                </a:cxn>
                <a:cxn ang="0">
                  <a:pos x="438" y="434"/>
                </a:cxn>
                <a:cxn ang="0">
                  <a:pos x="452" y="430"/>
                </a:cxn>
                <a:cxn ang="0">
                  <a:pos x="464" y="422"/>
                </a:cxn>
                <a:cxn ang="0">
                  <a:pos x="476" y="412"/>
                </a:cxn>
                <a:cxn ang="0">
                  <a:pos x="488" y="400"/>
                </a:cxn>
                <a:cxn ang="0">
                  <a:pos x="496" y="386"/>
                </a:cxn>
                <a:cxn ang="0">
                  <a:pos x="502" y="368"/>
                </a:cxn>
                <a:cxn ang="0">
                  <a:pos x="506" y="350"/>
                </a:cxn>
                <a:cxn ang="0">
                  <a:pos x="508" y="332"/>
                </a:cxn>
                <a:cxn ang="0">
                  <a:pos x="508" y="332"/>
                </a:cxn>
                <a:cxn ang="0">
                  <a:pos x="508" y="80"/>
                </a:cxn>
                <a:cxn ang="0">
                  <a:pos x="508" y="80"/>
                </a:cxn>
                <a:cxn ang="0">
                  <a:pos x="506" y="60"/>
                </a:cxn>
                <a:cxn ang="0">
                  <a:pos x="502" y="44"/>
                </a:cxn>
                <a:cxn ang="0">
                  <a:pos x="496" y="30"/>
                </a:cxn>
                <a:cxn ang="0">
                  <a:pos x="488" y="18"/>
                </a:cxn>
                <a:cxn ang="0">
                  <a:pos x="476" y="8"/>
                </a:cxn>
                <a:cxn ang="0">
                  <a:pos x="464" y="4"/>
                </a:cxn>
                <a:cxn ang="0">
                  <a:pos x="452" y="0"/>
                </a:cxn>
                <a:cxn ang="0">
                  <a:pos x="438" y="2"/>
                </a:cxn>
                <a:cxn ang="0">
                  <a:pos x="438" y="2"/>
                </a:cxn>
              </a:cxnLst>
              <a:rect l="0" t="0" r="r" b="b"/>
              <a:pathLst>
                <a:path w="508" h="480">
                  <a:moveTo>
                    <a:pt x="438" y="2"/>
                  </a:moveTo>
                  <a:lnTo>
                    <a:pt x="438" y="2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56" y="92"/>
                  </a:lnTo>
                  <a:lnTo>
                    <a:pt x="44" y="100"/>
                  </a:lnTo>
                  <a:lnTo>
                    <a:pt x="32" y="112"/>
                  </a:lnTo>
                  <a:lnTo>
                    <a:pt x="20" y="124"/>
                  </a:lnTo>
                  <a:lnTo>
                    <a:pt x="12" y="138"/>
                  </a:lnTo>
                  <a:lnTo>
                    <a:pt x="6" y="154"/>
                  </a:lnTo>
                  <a:lnTo>
                    <a:pt x="2" y="170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0" y="406"/>
                  </a:lnTo>
                  <a:lnTo>
                    <a:pt x="0" y="406"/>
                  </a:lnTo>
                  <a:lnTo>
                    <a:pt x="2" y="422"/>
                  </a:lnTo>
                  <a:lnTo>
                    <a:pt x="6" y="438"/>
                  </a:lnTo>
                  <a:lnTo>
                    <a:pt x="12" y="450"/>
                  </a:lnTo>
                  <a:lnTo>
                    <a:pt x="20" y="462"/>
                  </a:lnTo>
                  <a:lnTo>
                    <a:pt x="32" y="470"/>
                  </a:lnTo>
                  <a:lnTo>
                    <a:pt x="44" y="476"/>
                  </a:lnTo>
                  <a:lnTo>
                    <a:pt x="56" y="480"/>
                  </a:lnTo>
                  <a:lnTo>
                    <a:pt x="70" y="480"/>
                  </a:lnTo>
                  <a:lnTo>
                    <a:pt x="70" y="480"/>
                  </a:lnTo>
                  <a:lnTo>
                    <a:pt x="438" y="434"/>
                  </a:lnTo>
                  <a:lnTo>
                    <a:pt x="438" y="434"/>
                  </a:lnTo>
                  <a:lnTo>
                    <a:pt x="452" y="430"/>
                  </a:lnTo>
                  <a:lnTo>
                    <a:pt x="464" y="422"/>
                  </a:lnTo>
                  <a:lnTo>
                    <a:pt x="476" y="412"/>
                  </a:lnTo>
                  <a:lnTo>
                    <a:pt x="488" y="400"/>
                  </a:lnTo>
                  <a:lnTo>
                    <a:pt x="496" y="386"/>
                  </a:lnTo>
                  <a:lnTo>
                    <a:pt x="502" y="368"/>
                  </a:lnTo>
                  <a:lnTo>
                    <a:pt x="506" y="350"/>
                  </a:lnTo>
                  <a:lnTo>
                    <a:pt x="508" y="332"/>
                  </a:lnTo>
                  <a:lnTo>
                    <a:pt x="508" y="332"/>
                  </a:lnTo>
                  <a:lnTo>
                    <a:pt x="508" y="80"/>
                  </a:lnTo>
                  <a:lnTo>
                    <a:pt x="508" y="80"/>
                  </a:lnTo>
                  <a:lnTo>
                    <a:pt x="506" y="60"/>
                  </a:lnTo>
                  <a:lnTo>
                    <a:pt x="502" y="44"/>
                  </a:lnTo>
                  <a:lnTo>
                    <a:pt x="496" y="30"/>
                  </a:lnTo>
                  <a:lnTo>
                    <a:pt x="488" y="18"/>
                  </a:lnTo>
                  <a:lnTo>
                    <a:pt x="476" y="8"/>
                  </a:lnTo>
                  <a:lnTo>
                    <a:pt x="464" y="4"/>
                  </a:lnTo>
                  <a:lnTo>
                    <a:pt x="452" y="0"/>
                  </a:lnTo>
                  <a:lnTo>
                    <a:pt x="438" y="2"/>
                  </a:lnTo>
                  <a:lnTo>
                    <a:pt x="438" y="2"/>
                  </a:lnTo>
                  <a:close/>
                </a:path>
              </a:pathLst>
            </a:custGeom>
            <a:solidFill>
              <a:srgbClr val="BCBE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 userDrawn="1"/>
          </p:nvSpPr>
          <p:spPr bwMode="auto">
            <a:xfrm>
              <a:off x="6919663" y="4301168"/>
              <a:ext cx="997040" cy="813727"/>
            </a:xfrm>
            <a:custGeom>
              <a:avLst/>
              <a:gdLst/>
              <a:ahLst/>
              <a:cxnLst>
                <a:cxn ang="0">
                  <a:pos x="768" y="90"/>
                </a:cxn>
                <a:cxn ang="0">
                  <a:pos x="768" y="90"/>
                </a:cxn>
                <a:cxn ang="0">
                  <a:pos x="126" y="2"/>
                </a:cxn>
                <a:cxn ang="0">
                  <a:pos x="126" y="2"/>
                </a:cxn>
                <a:cxn ang="0">
                  <a:pos x="100" y="0"/>
                </a:cxn>
                <a:cxn ang="0">
                  <a:pos x="78" y="4"/>
                </a:cxn>
                <a:cxn ang="0">
                  <a:pos x="56" y="12"/>
                </a:cxn>
                <a:cxn ang="0">
                  <a:pos x="38" y="22"/>
                </a:cxn>
                <a:cxn ang="0">
                  <a:pos x="22" y="36"/>
                </a:cxn>
                <a:cxn ang="0">
                  <a:pos x="16" y="44"/>
                </a:cxn>
                <a:cxn ang="0">
                  <a:pos x="10" y="54"/>
                </a:cxn>
                <a:cxn ang="0">
                  <a:pos x="6" y="62"/>
                </a:cxn>
                <a:cxn ang="0">
                  <a:pos x="4" y="72"/>
                </a:cxn>
                <a:cxn ang="0">
                  <a:pos x="2" y="84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388"/>
                </a:cxn>
                <a:cxn ang="0">
                  <a:pos x="0" y="388"/>
                </a:cxn>
                <a:cxn ang="0">
                  <a:pos x="2" y="402"/>
                </a:cxn>
                <a:cxn ang="0">
                  <a:pos x="4" y="414"/>
                </a:cxn>
                <a:cxn ang="0">
                  <a:pos x="12" y="438"/>
                </a:cxn>
                <a:cxn ang="0">
                  <a:pos x="26" y="460"/>
                </a:cxn>
                <a:cxn ang="0">
                  <a:pos x="40" y="480"/>
                </a:cxn>
                <a:cxn ang="0">
                  <a:pos x="58" y="498"/>
                </a:cxn>
                <a:cxn ang="0">
                  <a:pos x="80" y="512"/>
                </a:cxn>
                <a:cxn ang="0">
                  <a:pos x="102" y="526"/>
                </a:cxn>
                <a:cxn ang="0">
                  <a:pos x="126" y="534"/>
                </a:cxn>
                <a:cxn ang="0">
                  <a:pos x="126" y="534"/>
                </a:cxn>
                <a:cxn ang="0">
                  <a:pos x="768" y="724"/>
                </a:cxn>
                <a:cxn ang="0">
                  <a:pos x="768" y="724"/>
                </a:cxn>
                <a:cxn ang="0">
                  <a:pos x="780" y="726"/>
                </a:cxn>
                <a:cxn ang="0">
                  <a:pos x="794" y="728"/>
                </a:cxn>
                <a:cxn ang="0">
                  <a:pos x="806" y="728"/>
                </a:cxn>
                <a:cxn ang="0">
                  <a:pos x="818" y="726"/>
                </a:cxn>
                <a:cxn ang="0">
                  <a:pos x="828" y="724"/>
                </a:cxn>
                <a:cxn ang="0">
                  <a:pos x="838" y="720"/>
                </a:cxn>
                <a:cxn ang="0">
                  <a:pos x="848" y="714"/>
                </a:cxn>
                <a:cxn ang="0">
                  <a:pos x="858" y="706"/>
                </a:cxn>
                <a:cxn ang="0">
                  <a:pos x="866" y="698"/>
                </a:cxn>
                <a:cxn ang="0">
                  <a:pos x="872" y="690"/>
                </a:cxn>
                <a:cxn ang="0">
                  <a:pos x="878" y="680"/>
                </a:cxn>
                <a:cxn ang="0">
                  <a:pos x="884" y="670"/>
                </a:cxn>
                <a:cxn ang="0">
                  <a:pos x="888" y="658"/>
                </a:cxn>
                <a:cxn ang="0">
                  <a:pos x="890" y="646"/>
                </a:cxn>
                <a:cxn ang="0">
                  <a:pos x="892" y="634"/>
                </a:cxn>
                <a:cxn ang="0">
                  <a:pos x="892" y="622"/>
                </a:cxn>
                <a:cxn ang="0">
                  <a:pos x="892" y="622"/>
                </a:cxn>
                <a:cxn ang="0">
                  <a:pos x="892" y="246"/>
                </a:cxn>
                <a:cxn ang="0">
                  <a:pos x="892" y="246"/>
                </a:cxn>
                <a:cxn ang="0">
                  <a:pos x="890" y="218"/>
                </a:cxn>
                <a:cxn ang="0">
                  <a:pos x="884" y="192"/>
                </a:cxn>
                <a:cxn ang="0">
                  <a:pos x="872" y="168"/>
                </a:cxn>
                <a:cxn ang="0">
                  <a:pos x="858" y="146"/>
                </a:cxn>
                <a:cxn ang="0">
                  <a:pos x="840" y="126"/>
                </a:cxn>
                <a:cxn ang="0">
                  <a:pos x="830" y="116"/>
                </a:cxn>
                <a:cxn ang="0">
                  <a:pos x="818" y="110"/>
                </a:cxn>
                <a:cxn ang="0">
                  <a:pos x="808" y="102"/>
                </a:cxn>
                <a:cxn ang="0">
                  <a:pos x="794" y="98"/>
                </a:cxn>
                <a:cxn ang="0">
                  <a:pos x="782" y="92"/>
                </a:cxn>
                <a:cxn ang="0">
                  <a:pos x="768" y="90"/>
                </a:cxn>
                <a:cxn ang="0">
                  <a:pos x="768" y="90"/>
                </a:cxn>
              </a:cxnLst>
              <a:rect l="0" t="0" r="r" b="b"/>
              <a:pathLst>
                <a:path w="892" h="728">
                  <a:moveTo>
                    <a:pt x="768" y="90"/>
                  </a:moveTo>
                  <a:lnTo>
                    <a:pt x="768" y="90"/>
                  </a:lnTo>
                  <a:lnTo>
                    <a:pt x="126" y="2"/>
                  </a:lnTo>
                  <a:lnTo>
                    <a:pt x="126" y="2"/>
                  </a:lnTo>
                  <a:lnTo>
                    <a:pt x="100" y="0"/>
                  </a:lnTo>
                  <a:lnTo>
                    <a:pt x="78" y="4"/>
                  </a:lnTo>
                  <a:lnTo>
                    <a:pt x="56" y="12"/>
                  </a:lnTo>
                  <a:lnTo>
                    <a:pt x="38" y="22"/>
                  </a:lnTo>
                  <a:lnTo>
                    <a:pt x="22" y="36"/>
                  </a:lnTo>
                  <a:lnTo>
                    <a:pt x="16" y="44"/>
                  </a:lnTo>
                  <a:lnTo>
                    <a:pt x="10" y="54"/>
                  </a:lnTo>
                  <a:lnTo>
                    <a:pt x="6" y="62"/>
                  </a:lnTo>
                  <a:lnTo>
                    <a:pt x="4" y="72"/>
                  </a:lnTo>
                  <a:lnTo>
                    <a:pt x="2" y="8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388"/>
                  </a:lnTo>
                  <a:lnTo>
                    <a:pt x="0" y="388"/>
                  </a:lnTo>
                  <a:lnTo>
                    <a:pt x="2" y="402"/>
                  </a:lnTo>
                  <a:lnTo>
                    <a:pt x="4" y="414"/>
                  </a:lnTo>
                  <a:lnTo>
                    <a:pt x="12" y="438"/>
                  </a:lnTo>
                  <a:lnTo>
                    <a:pt x="26" y="460"/>
                  </a:lnTo>
                  <a:lnTo>
                    <a:pt x="40" y="480"/>
                  </a:lnTo>
                  <a:lnTo>
                    <a:pt x="58" y="498"/>
                  </a:lnTo>
                  <a:lnTo>
                    <a:pt x="80" y="512"/>
                  </a:lnTo>
                  <a:lnTo>
                    <a:pt x="102" y="526"/>
                  </a:lnTo>
                  <a:lnTo>
                    <a:pt x="126" y="534"/>
                  </a:lnTo>
                  <a:lnTo>
                    <a:pt x="126" y="534"/>
                  </a:lnTo>
                  <a:lnTo>
                    <a:pt x="768" y="724"/>
                  </a:lnTo>
                  <a:lnTo>
                    <a:pt x="768" y="724"/>
                  </a:lnTo>
                  <a:lnTo>
                    <a:pt x="780" y="726"/>
                  </a:lnTo>
                  <a:lnTo>
                    <a:pt x="794" y="728"/>
                  </a:lnTo>
                  <a:lnTo>
                    <a:pt x="806" y="728"/>
                  </a:lnTo>
                  <a:lnTo>
                    <a:pt x="818" y="726"/>
                  </a:lnTo>
                  <a:lnTo>
                    <a:pt x="828" y="724"/>
                  </a:lnTo>
                  <a:lnTo>
                    <a:pt x="838" y="720"/>
                  </a:lnTo>
                  <a:lnTo>
                    <a:pt x="848" y="714"/>
                  </a:lnTo>
                  <a:lnTo>
                    <a:pt x="858" y="706"/>
                  </a:lnTo>
                  <a:lnTo>
                    <a:pt x="866" y="698"/>
                  </a:lnTo>
                  <a:lnTo>
                    <a:pt x="872" y="690"/>
                  </a:lnTo>
                  <a:lnTo>
                    <a:pt x="878" y="680"/>
                  </a:lnTo>
                  <a:lnTo>
                    <a:pt x="884" y="670"/>
                  </a:lnTo>
                  <a:lnTo>
                    <a:pt x="888" y="658"/>
                  </a:lnTo>
                  <a:lnTo>
                    <a:pt x="890" y="646"/>
                  </a:lnTo>
                  <a:lnTo>
                    <a:pt x="892" y="634"/>
                  </a:lnTo>
                  <a:lnTo>
                    <a:pt x="892" y="622"/>
                  </a:lnTo>
                  <a:lnTo>
                    <a:pt x="892" y="622"/>
                  </a:lnTo>
                  <a:lnTo>
                    <a:pt x="892" y="246"/>
                  </a:lnTo>
                  <a:lnTo>
                    <a:pt x="892" y="246"/>
                  </a:lnTo>
                  <a:lnTo>
                    <a:pt x="890" y="218"/>
                  </a:lnTo>
                  <a:lnTo>
                    <a:pt x="884" y="192"/>
                  </a:lnTo>
                  <a:lnTo>
                    <a:pt x="872" y="168"/>
                  </a:lnTo>
                  <a:lnTo>
                    <a:pt x="858" y="146"/>
                  </a:lnTo>
                  <a:lnTo>
                    <a:pt x="840" y="126"/>
                  </a:lnTo>
                  <a:lnTo>
                    <a:pt x="830" y="116"/>
                  </a:lnTo>
                  <a:lnTo>
                    <a:pt x="818" y="110"/>
                  </a:lnTo>
                  <a:lnTo>
                    <a:pt x="808" y="102"/>
                  </a:lnTo>
                  <a:lnTo>
                    <a:pt x="794" y="98"/>
                  </a:lnTo>
                  <a:lnTo>
                    <a:pt x="782" y="92"/>
                  </a:lnTo>
                  <a:lnTo>
                    <a:pt x="768" y="90"/>
                  </a:lnTo>
                  <a:lnTo>
                    <a:pt x="768" y="90"/>
                  </a:lnTo>
                  <a:close/>
                </a:path>
              </a:pathLst>
            </a:custGeom>
            <a:solidFill>
              <a:srgbClr val="BFD7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 userDrawn="1"/>
          </p:nvSpPr>
          <p:spPr bwMode="auto">
            <a:xfrm>
              <a:off x="7284052" y="2988921"/>
              <a:ext cx="999275" cy="773488"/>
            </a:xfrm>
            <a:custGeom>
              <a:avLst/>
              <a:gdLst/>
              <a:ahLst/>
              <a:cxnLst>
                <a:cxn ang="0">
                  <a:pos x="768" y="2"/>
                </a:cxn>
                <a:cxn ang="0">
                  <a:pos x="768" y="2"/>
                </a:cxn>
                <a:cxn ang="0">
                  <a:pos x="126" y="108"/>
                </a:cxn>
                <a:cxn ang="0">
                  <a:pos x="126" y="108"/>
                </a:cxn>
                <a:cxn ang="0">
                  <a:pos x="102" y="116"/>
                </a:cxn>
                <a:cxn ang="0">
                  <a:pos x="78" y="126"/>
                </a:cxn>
                <a:cxn ang="0">
                  <a:pos x="58" y="140"/>
                </a:cxn>
                <a:cxn ang="0">
                  <a:pos x="38" y="158"/>
                </a:cxn>
                <a:cxn ang="0">
                  <a:pos x="24" y="176"/>
                </a:cxn>
                <a:cxn ang="0">
                  <a:pos x="12" y="200"/>
                </a:cxn>
                <a:cxn ang="0">
                  <a:pos x="4" y="224"/>
                </a:cxn>
                <a:cxn ang="0">
                  <a:pos x="2" y="236"/>
                </a:cxn>
                <a:cxn ang="0">
                  <a:pos x="0" y="248"/>
                </a:cxn>
                <a:cxn ang="0">
                  <a:pos x="0" y="248"/>
                </a:cxn>
                <a:cxn ang="0">
                  <a:pos x="0" y="572"/>
                </a:cxn>
                <a:cxn ang="0">
                  <a:pos x="0" y="572"/>
                </a:cxn>
                <a:cxn ang="0">
                  <a:pos x="2" y="586"/>
                </a:cxn>
                <a:cxn ang="0">
                  <a:pos x="4" y="598"/>
                </a:cxn>
                <a:cxn ang="0">
                  <a:pos x="8" y="608"/>
                </a:cxn>
                <a:cxn ang="0">
                  <a:pos x="12" y="620"/>
                </a:cxn>
                <a:cxn ang="0">
                  <a:pos x="24" y="640"/>
                </a:cxn>
                <a:cxn ang="0">
                  <a:pos x="38" y="658"/>
                </a:cxn>
                <a:cxn ang="0">
                  <a:pos x="58" y="672"/>
                </a:cxn>
                <a:cxn ang="0">
                  <a:pos x="78" y="682"/>
                </a:cxn>
                <a:cxn ang="0">
                  <a:pos x="102" y="690"/>
                </a:cxn>
                <a:cxn ang="0">
                  <a:pos x="126" y="692"/>
                </a:cxn>
                <a:cxn ang="0">
                  <a:pos x="126" y="692"/>
                </a:cxn>
                <a:cxn ang="0">
                  <a:pos x="768" y="688"/>
                </a:cxn>
                <a:cxn ang="0">
                  <a:pos x="768" y="688"/>
                </a:cxn>
                <a:cxn ang="0">
                  <a:pos x="782" y="686"/>
                </a:cxn>
                <a:cxn ang="0">
                  <a:pos x="796" y="684"/>
                </a:cxn>
                <a:cxn ang="0">
                  <a:pos x="808" y="678"/>
                </a:cxn>
                <a:cxn ang="0">
                  <a:pos x="820" y="672"/>
                </a:cxn>
                <a:cxn ang="0">
                  <a:pos x="832" y="666"/>
                </a:cxn>
                <a:cxn ang="0">
                  <a:pos x="842" y="658"/>
                </a:cxn>
                <a:cxn ang="0">
                  <a:pos x="852" y="648"/>
                </a:cxn>
                <a:cxn ang="0">
                  <a:pos x="860" y="638"/>
                </a:cxn>
                <a:cxn ang="0">
                  <a:pos x="874" y="616"/>
                </a:cxn>
                <a:cxn ang="0">
                  <a:pos x="884" y="590"/>
                </a:cxn>
                <a:cxn ang="0">
                  <a:pos x="892" y="564"/>
                </a:cxn>
                <a:cxn ang="0">
                  <a:pos x="894" y="536"/>
                </a:cxn>
                <a:cxn ang="0">
                  <a:pos x="894" y="536"/>
                </a:cxn>
                <a:cxn ang="0">
                  <a:pos x="894" y="132"/>
                </a:cxn>
                <a:cxn ang="0">
                  <a:pos x="894" y="132"/>
                </a:cxn>
                <a:cxn ang="0">
                  <a:pos x="892" y="106"/>
                </a:cxn>
                <a:cxn ang="0">
                  <a:pos x="884" y="80"/>
                </a:cxn>
                <a:cxn ang="0">
                  <a:pos x="874" y="56"/>
                </a:cxn>
                <a:cxn ang="0">
                  <a:pos x="868" y="46"/>
                </a:cxn>
                <a:cxn ang="0">
                  <a:pos x="860" y="36"/>
                </a:cxn>
                <a:cxn ang="0">
                  <a:pos x="852" y="28"/>
                </a:cxn>
                <a:cxn ang="0">
                  <a:pos x="842" y="20"/>
                </a:cxn>
                <a:cxn ang="0">
                  <a:pos x="832" y="12"/>
                </a:cxn>
                <a:cxn ang="0">
                  <a:pos x="820" y="8"/>
                </a:cxn>
                <a:cxn ang="0">
                  <a:pos x="808" y="4"/>
                </a:cxn>
                <a:cxn ang="0">
                  <a:pos x="796" y="2"/>
                </a:cxn>
                <a:cxn ang="0">
                  <a:pos x="782" y="0"/>
                </a:cxn>
                <a:cxn ang="0">
                  <a:pos x="768" y="2"/>
                </a:cxn>
                <a:cxn ang="0">
                  <a:pos x="768" y="2"/>
                </a:cxn>
              </a:cxnLst>
              <a:rect l="0" t="0" r="r" b="b"/>
              <a:pathLst>
                <a:path w="894" h="692">
                  <a:moveTo>
                    <a:pt x="768" y="2"/>
                  </a:moveTo>
                  <a:lnTo>
                    <a:pt x="768" y="2"/>
                  </a:lnTo>
                  <a:lnTo>
                    <a:pt x="126" y="108"/>
                  </a:lnTo>
                  <a:lnTo>
                    <a:pt x="126" y="108"/>
                  </a:lnTo>
                  <a:lnTo>
                    <a:pt x="102" y="116"/>
                  </a:lnTo>
                  <a:lnTo>
                    <a:pt x="78" y="126"/>
                  </a:lnTo>
                  <a:lnTo>
                    <a:pt x="58" y="140"/>
                  </a:lnTo>
                  <a:lnTo>
                    <a:pt x="38" y="158"/>
                  </a:lnTo>
                  <a:lnTo>
                    <a:pt x="24" y="176"/>
                  </a:lnTo>
                  <a:lnTo>
                    <a:pt x="12" y="200"/>
                  </a:lnTo>
                  <a:lnTo>
                    <a:pt x="4" y="224"/>
                  </a:lnTo>
                  <a:lnTo>
                    <a:pt x="2" y="236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586"/>
                  </a:lnTo>
                  <a:lnTo>
                    <a:pt x="4" y="598"/>
                  </a:lnTo>
                  <a:lnTo>
                    <a:pt x="8" y="608"/>
                  </a:lnTo>
                  <a:lnTo>
                    <a:pt x="12" y="620"/>
                  </a:lnTo>
                  <a:lnTo>
                    <a:pt x="24" y="640"/>
                  </a:lnTo>
                  <a:lnTo>
                    <a:pt x="38" y="658"/>
                  </a:lnTo>
                  <a:lnTo>
                    <a:pt x="58" y="672"/>
                  </a:lnTo>
                  <a:lnTo>
                    <a:pt x="78" y="682"/>
                  </a:lnTo>
                  <a:lnTo>
                    <a:pt x="102" y="690"/>
                  </a:lnTo>
                  <a:lnTo>
                    <a:pt x="126" y="692"/>
                  </a:lnTo>
                  <a:lnTo>
                    <a:pt x="126" y="692"/>
                  </a:lnTo>
                  <a:lnTo>
                    <a:pt x="768" y="688"/>
                  </a:lnTo>
                  <a:lnTo>
                    <a:pt x="768" y="688"/>
                  </a:lnTo>
                  <a:lnTo>
                    <a:pt x="782" y="686"/>
                  </a:lnTo>
                  <a:lnTo>
                    <a:pt x="796" y="684"/>
                  </a:lnTo>
                  <a:lnTo>
                    <a:pt x="808" y="678"/>
                  </a:lnTo>
                  <a:lnTo>
                    <a:pt x="820" y="672"/>
                  </a:lnTo>
                  <a:lnTo>
                    <a:pt x="832" y="666"/>
                  </a:lnTo>
                  <a:lnTo>
                    <a:pt x="842" y="658"/>
                  </a:lnTo>
                  <a:lnTo>
                    <a:pt x="852" y="648"/>
                  </a:lnTo>
                  <a:lnTo>
                    <a:pt x="860" y="638"/>
                  </a:lnTo>
                  <a:lnTo>
                    <a:pt x="874" y="616"/>
                  </a:lnTo>
                  <a:lnTo>
                    <a:pt x="884" y="590"/>
                  </a:lnTo>
                  <a:lnTo>
                    <a:pt x="892" y="564"/>
                  </a:lnTo>
                  <a:lnTo>
                    <a:pt x="894" y="536"/>
                  </a:lnTo>
                  <a:lnTo>
                    <a:pt x="894" y="536"/>
                  </a:lnTo>
                  <a:lnTo>
                    <a:pt x="894" y="132"/>
                  </a:lnTo>
                  <a:lnTo>
                    <a:pt x="894" y="132"/>
                  </a:lnTo>
                  <a:lnTo>
                    <a:pt x="892" y="106"/>
                  </a:lnTo>
                  <a:lnTo>
                    <a:pt x="884" y="80"/>
                  </a:lnTo>
                  <a:lnTo>
                    <a:pt x="874" y="56"/>
                  </a:lnTo>
                  <a:lnTo>
                    <a:pt x="868" y="46"/>
                  </a:lnTo>
                  <a:lnTo>
                    <a:pt x="860" y="36"/>
                  </a:lnTo>
                  <a:lnTo>
                    <a:pt x="852" y="28"/>
                  </a:lnTo>
                  <a:lnTo>
                    <a:pt x="842" y="20"/>
                  </a:lnTo>
                  <a:lnTo>
                    <a:pt x="832" y="12"/>
                  </a:lnTo>
                  <a:lnTo>
                    <a:pt x="820" y="8"/>
                  </a:lnTo>
                  <a:lnTo>
                    <a:pt x="808" y="4"/>
                  </a:lnTo>
                  <a:lnTo>
                    <a:pt x="796" y="2"/>
                  </a:lnTo>
                  <a:lnTo>
                    <a:pt x="782" y="0"/>
                  </a:lnTo>
                  <a:lnTo>
                    <a:pt x="768" y="2"/>
                  </a:lnTo>
                  <a:lnTo>
                    <a:pt x="768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" name="Group 58"/>
          <p:cNvGrpSpPr/>
          <p:nvPr userDrawn="1"/>
        </p:nvGrpSpPr>
        <p:grpSpPr>
          <a:xfrm>
            <a:off x="0" y="2567636"/>
            <a:ext cx="3825850" cy="2004364"/>
            <a:chOff x="0" y="2955342"/>
            <a:chExt cx="4408488" cy="2116721"/>
          </a:xfrm>
        </p:grpSpPr>
        <p:sp>
          <p:nvSpPr>
            <p:cNvPr id="1077" name="Freeform 53"/>
            <p:cNvSpPr>
              <a:spLocks/>
            </p:cNvSpPr>
            <p:nvPr userDrawn="1"/>
          </p:nvSpPr>
          <p:spPr bwMode="auto">
            <a:xfrm>
              <a:off x="0" y="3651250"/>
              <a:ext cx="3505200" cy="185738"/>
            </a:xfrm>
            <a:custGeom>
              <a:avLst/>
              <a:gdLst/>
              <a:ahLst/>
              <a:cxnLst>
                <a:cxn ang="0">
                  <a:pos x="2208" y="0"/>
                </a:cxn>
                <a:cxn ang="0">
                  <a:pos x="2208" y="0"/>
                </a:cxn>
                <a:cxn ang="0">
                  <a:pos x="0" y="47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488" y="100"/>
                </a:cxn>
                <a:cxn ang="0">
                  <a:pos x="1104" y="81"/>
                </a:cxn>
                <a:cxn ang="0">
                  <a:pos x="1720" y="61"/>
                </a:cxn>
                <a:cxn ang="0">
                  <a:pos x="2208" y="46"/>
                </a:cxn>
                <a:cxn ang="0">
                  <a:pos x="2208" y="46"/>
                </a:cxn>
                <a:cxn ang="0">
                  <a:pos x="2208" y="0"/>
                </a:cxn>
              </a:cxnLst>
              <a:rect l="0" t="0" r="r" b="b"/>
              <a:pathLst>
                <a:path w="2208" h="117">
                  <a:moveTo>
                    <a:pt x="2208" y="0"/>
                  </a:moveTo>
                  <a:lnTo>
                    <a:pt x="2208" y="0"/>
                  </a:lnTo>
                  <a:lnTo>
                    <a:pt x="0" y="47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488" y="100"/>
                  </a:lnTo>
                  <a:lnTo>
                    <a:pt x="1104" y="81"/>
                  </a:lnTo>
                  <a:lnTo>
                    <a:pt x="1720" y="61"/>
                  </a:lnTo>
                  <a:lnTo>
                    <a:pt x="2208" y="46"/>
                  </a:lnTo>
                  <a:lnTo>
                    <a:pt x="2208" y="46"/>
                  </a:lnTo>
                  <a:lnTo>
                    <a:pt x="2208" y="0"/>
                  </a:lnTo>
                </a:path>
              </a:pathLst>
            </a:custGeom>
            <a:solidFill>
              <a:srgbClr val="FFFFFF">
                <a:alpha val="5098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48"/>
            <p:cNvSpPr>
              <a:spLocks/>
            </p:cNvSpPr>
            <p:nvPr userDrawn="1"/>
          </p:nvSpPr>
          <p:spPr bwMode="auto">
            <a:xfrm>
              <a:off x="1042988" y="4110038"/>
              <a:ext cx="1754188" cy="296863"/>
            </a:xfrm>
            <a:custGeom>
              <a:avLst/>
              <a:gdLst/>
              <a:ahLst/>
              <a:cxnLst>
                <a:cxn ang="0">
                  <a:pos x="1105" y="0"/>
                </a:cxn>
                <a:cxn ang="0">
                  <a:pos x="1105" y="0"/>
                </a:cxn>
                <a:cxn ang="0">
                  <a:pos x="0" y="144"/>
                </a:cxn>
                <a:cxn ang="0">
                  <a:pos x="0" y="144"/>
                </a:cxn>
                <a:cxn ang="0">
                  <a:pos x="0" y="187"/>
                </a:cxn>
                <a:cxn ang="0">
                  <a:pos x="0" y="187"/>
                </a:cxn>
                <a:cxn ang="0">
                  <a:pos x="1105" y="29"/>
                </a:cxn>
                <a:cxn ang="0">
                  <a:pos x="1105" y="29"/>
                </a:cxn>
                <a:cxn ang="0">
                  <a:pos x="1105" y="0"/>
                </a:cxn>
              </a:cxnLst>
              <a:rect l="0" t="0" r="r" b="b"/>
              <a:pathLst>
                <a:path w="1105" h="187">
                  <a:moveTo>
                    <a:pt x="1105" y="0"/>
                  </a:moveTo>
                  <a:lnTo>
                    <a:pt x="1105" y="0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105" y="29"/>
                  </a:lnTo>
                  <a:lnTo>
                    <a:pt x="1105" y="2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D9D9D9">
                <a:alpha val="2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50"/>
            <p:cNvSpPr>
              <a:spLocks/>
            </p:cNvSpPr>
            <p:nvPr userDrawn="1"/>
          </p:nvSpPr>
          <p:spPr bwMode="auto">
            <a:xfrm>
              <a:off x="303213" y="3105150"/>
              <a:ext cx="1779588" cy="254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15"/>
                </a:cxn>
                <a:cxn ang="0">
                  <a:pos x="0" y="115"/>
                </a:cxn>
                <a:cxn ang="0">
                  <a:pos x="197" y="123"/>
                </a:cxn>
                <a:cxn ang="0">
                  <a:pos x="346" y="130"/>
                </a:cxn>
                <a:cxn ang="0">
                  <a:pos x="561" y="137"/>
                </a:cxn>
                <a:cxn ang="0">
                  <a:pos x="774" y="144"/>
                </a:cxn>
                <a:cxn ang="0">
                  <a:pos x="923" y="150"/>
                </a:cxn>
                <a:cxn ang="0">
                  <a:pos x="1121" y="160"/>
                </a:cxn>
                <a:cxn ang="0">
                  <a:pos x="1121" y="160"/>
                </a:cxn>
                <a:cxn ang="0">
                  <a:pos x="1121" y="94"/>
                </a:cxn>
                <a:cxn ang="0">
                  <a:pos x="1121" y="94"/>
                </a:cxn>
                <a:cxn ang="0">
                  <a:pos x="923" y="79"/>
                </a:cxn>
                <a:cxn ang="0">
                  <a:pos x="774" y="67"/>
                </a:cxn>
                <a:cxn ang="0">
                  <a:pos x="561" y="47"/>
                </a:cxn>
                <a:cxn ang="0">
                  <a:pos x="346" y="28"/>
                </a:cxn>
                <a:cxn ang="0">
                  <a:pos x="197" y="15"/>
                </a:cxn>
                <a:cxn ang="0">
                  <a:pos x="0" y="0"/>
                </a:cxn>
              </a:cxnLst>
              <a:rect l="0" t="0" r="r" b="b"/>
              <a:pathLst>
                <a:path w="1121" h="160">
                  <a:moveTo>
                    <a:pt x="0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197" y="123"/>
                  </a:lnTo>
                  <a:lnTo>
                    <a:pt x="346" y="130"/>
                  </a:lnTo>
                  <a:lnTo>
                    <a:pt x="561" y="137"/>
                  </a:lnTo>
                  <a:lnTo>
                    <a:pt x="774" y="144"/>
                  </a:lnTo>
                  <a:lnTo>
                    <a:pt x="923" y="150"/>
                  </a:lnTo>
                  <a:lnTo>
                    <a:pt x="1121" y="160"/>
                  </a:lnTo>
                  <a:lnTo>
                    <a:pt x="1121" y="160"/>
                  </a:lnTo>
                  <a:lnTo>
                    <a:pt x="1121" y="94"/>
                  </a:lnTo>
                  <a:lnTo>
                    <a:pt x="1121" y="94"/>
                  </a:lnTo>
                  <a:lnTo>
                    <a:pt x="923" y="79"/>
                  </a:lnTo>
                  <a:lnTo>
                    <a:pt x="774" y="67"/>
                  </a:lnTo>
                  <a:lnTo>
                    <a:pt x="561" y="47"/>
                  </a:lnTo>
                  <a:lnTo>
                    <a:pt x="346" y="28"/>
                  </a:lnTo>
                  <a:lnTo>
                    <a:pt x="197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>
                <a:alpha val="2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52"/>
            <p:cNvSpPr>
              <a:spLocks/>
            </p:cNvSpPr>
            <p:nvPr userDrawn="1"/>
          </p:nvSpPr>
          <p:spPr bwMode="auto">
            <a:xfrm>
              <a:off x="0" y="3651250"/>
              <a:ext cx="3505200" cy="185738"/>
            </a:xfrm>
            <a:custGeom>
              <a:avLst/>
              <a:gdLst/>
              <a:ahLst/>
              <a:cxnLst>
                <a:cxn ang="0">
                  <a:pos x="2208" y="0"/>
                </a:cxn>
                <a:cxn ang="0">
                  <a:pos x="2208" y="0"/>
                </a:cxn>
                <a:cxn ang="0">
                  <a:pos x="0" y="47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488" y="100"/>
                </a:cxn>
                <a:cxn ang="0">
                  <a:pos x="1104" y="81"/>
                </a:cxn>
                <a:cxn ang="0">
                  <a:pos x="1720" y="61"/>
                </a:cxn>
                <a:cxn ang="0">
                  <a:pos x="2208" y="46"/>
                </a:cxn>
                <a:cxn ang="0">
                  <a:pos x="2208" y="46"/>
                </a:cxn>
                <a:cxn ang="0">
                  <a:pos x="2208" y="0"/>
                </a:cxn>
              </a:cxnLst>
              <a:rect l="0" t="0" r="r" b="b"/>
              <a:pathLst>
                <a:path w="2208" h="117">
                  <a:moveTo>
                    <a:pt x="2208" y="0"/>
                  </a:moveTo>
                  <a:lnTo>
                    <a:pt x="2208" y="0"/>
                  </a:lnTo>
                  <a:lnTo>
                    <a:pt x="0" y="47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488" y="100"/>
                  </a:lnTo>
                  <a:lnTo>
                    <a:pt x="1104" y="81"/>
                  </a:lnTo>
                  <a:lnTo>
                    <a:pt x="1720" y="61"/>
                  </a:lnTo>
                  <a:lnTo>
                    <a:pt x="2208" y="46"/>
                  </a:lnTo>
                  <a:lnTo>
                    <a:pt x="2208" y="46"/>
                  </a:lnTo>
                  <a:lnTo>
                    <a:pt x="2208" y="0"/>
                  </a:lnTo>
                  <a:close/>
                </a:path>
              </a:pathLst>
            </a:custGeom>
            <a:solidFill>
              <a:srgbClr val="D9D9D9">
                <a:alpha val="2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54"/>
            <p:cNvSpPr>
              <a:spLocks/>
            </p:cNvSpPr>
            <p:nvPr userDrawn="1"/>
          </p:nvSpPr>
          <p:spPr bwMode="auto">
            <a:xfrm>
              <a:off x="1706563" y="3689350"/>
              <a:ext cx="2701925" cy="388938"/>
            </a:xfrm>
            <a:custGeom>
              <a:avLst/>
              <a:gdLst/>
              <a:ahLst/>
              <a:cxnLst>
                <a:cxn ang="0">
                  <a:pos x="1702" y="0"/>
                </a:cxn>
                <a:cxn ang="0">
                  <a:pos x="1702" y="0"/>
                </a:cxn>
                <a:cxn ang="0">
                  <a:pos x="1459" y="16"/>
                </a:cxn>
                <a:cxn ang="0">
                  <a:pos x="1243" y="33"/>
                </a:cxn>
                <a:cxn ang="0">
                  <a:pos x="1043" y="50"/>
                </a:cxn>
                <a:cxn ang="0">
                  <a:pos x="852" y="65"/>
                </a:cxn>
                <a:cxn ang="0">
                  <a:pos x="660" y="82"/>
                </a:cxn>
                <a:cxn ang="0">
                  <a:pos x="461" y="98"/>
                </a:cxn>
                <a:cxn ang="0">
                  <a:pos x="243" y="115"/>
                </a:cxn>
                <a:cxn ang="0">
                  <a:pos x="0" y="131"/>
                </a:cxn>
                <a:cxn ang="0">
                  <a:pos x="0" y="131"/>
                </a:cxn>
                <a:cxn ang="0">
                  <a:pos x="0" y="245"/>
                </a:cxn>
                <a:cxn ang="0">
                  <a:pos x="0" y="245"/>
                </a:cxn>
                <a:cxn ang="0">
                  <a:pos x="243" y="222"/>
                </a:cxn>
                <a:cxn ang="0">
                  <a:pos x="461" y="198"/>
                </a:cxn>
                <a:cxn ang="0">
                  <a:pos x="660" y="174"/>
                </a:cxn>
                <a:cxn ang="0">
                  <a:pos x="852" y="151"/>
                </a:cxn>
                <a:cxn ang="0">
                  <a:pos x="1043" y="127"/>
                </a:cxn>
                <a:cxn ang="0">
                  <a:pos x="1243" y="104"/>
                </a:cxn>
                <a:cxn ang="0">
                  <a:pos x="1459" y="80"/>
                </a:cxn>
                <a:cxn ang="0">
                  <a:pos x="1702" y="57"/>
                </a:cxn>
                <a:cxn ang="0">
                  <a:pos x="1702" y="57"/>
                </a:cxn>
                <a:cxn ang="0">
                  <a:pos x="1702" y="0"/>
                </a:cxn>
              </a:cxnLst>
              <a:rect l="0" t="0" r="r" b="b"/>
              <a:pathLst>
                <a:path w="1702" h="245">
                  <a:moveTo>
                    <a:pt x="1702" y="0"/>
                  </a:moveTo>
                  <a:lnTo>
                    <a:pt x="1702" y="0"/>
                  </a:lnTo>
                  <a:lnTo>
                    <a:pt x="1459" y="16"/>
                  </a:lnTo>
                  <a:lnTo>
                    <a:pt x="1243" y="33"/>
                  </a:lnTo>
                  <a:lnTo>
                    <a:pt x="1043" y="50"/>
                  </a:lnTo>
                  <a:lnTo>
                    <a:pt x="852" y="65"/>
                  </a:lnTo>
                  <a:lnTo>
                    <a:pt x="660" y="82"/>
                  </a:lnTo>
                  <a:lnTo>
                    <a:pt x="461" y="98"/>
                  </a:lnTo>
                  <a:lnTo>
                    <a:pt x="243" y="115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245"/>
                  </a:lnTo>
                  <a:lnTo>
                    <a:pt x="0" y="245"/>
                  </a:lnTo>
                  <a:lnTo>
                    <a:pt x="243" y="222"/>
                  </a:lnTo>
                  <a:lnTo>
                    <a:pt x="461" y="198"/>
                  </a:lnTo>
                  <a:lnTo>
                    <a:pt x="660" y="174"/>
                  </a:lnTo>
                  <a:lnTo>
                    <a:pt x="852" y="151"/>
                  </a:lnTo>
                  <a:lnTo>
                    <a:pt x="1043" y="127"/>
                  </a:lnTo>
                  <a:lnTo>
                    <a:pt x="1243" y="104"/>
                  </a:lnTo>
                  <a:lnTo>
                    <a:pt x="1459" y="80"/>
                  </a:lnTo>
                  <a:lnTo>
                    <a:pt x="1702" y="57"/>
                  </a:lnTo>
                  <a:lnTo>
                    <a:pt x="1702" y="57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D9D9D9">
                <a:alpha val="2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55"/>
            <p:cNvSpPr>
              <a:spLocks/>
            </p:cNvSpPr>
            <p:nvPr userDrawn="1"/>
          </p:nvSpPr>
          <p:spPr bwMode="auto">
            <a:xfrm>
              <a:off x="1706563" y="3689350"/>
              <a:ext cx="2701925" cy="388938"/>
            </a:xfrm>
            <a:custGeom>
              <a:avLst/>
              <a:gdLst/>
              <a:ahLst/>
              <a:cxnLst>
                <a:cxn ang="0">
                  <a:pos x="1702" y="0"/>
                </a:cxn>
                <a:cxn ang="0">
                  <a:pos x="1702" y="0"/>
                </a:cxn>
                <a:cxn ang="0">
                  <a:pos x="1459" y="16"/>
                </a:cxn>
                <a:cxn ang="0">
                  <a:pos x="1243" y="33"/>
                </a:cxn>
                <a:cxn ang="0">
                  <a:pos x="1043" y="50"/>
                </a:cxn>
                <a:cxn ang="0">
                  <a:pos x="852" y="65"/>
                </a:cxn>
                <a:cxn ang="0">
                  <a:pos x="660" y="82"/>
                </a:cxn>
                <a:cxn ang="0">
                  <a:pos x="461" y="98"/>
                </a:cxn>
                <a:cxn ang="0">
                  <a:pos x="243" y="115"/>
                </a:cxn>
                <a:cxn ang="0">
                  <a:pos x="0" y="131"/>
                </a:cxn>
                <a:cxn ang="0">
                  <a:pos x="0" y="131"/>
                </a:cxn>
                <a:cxn ang="0">
                  <a:pos x="0" y="245"/>
                </a:cxn>
                <a:cxn ang="0">
                  <a:pos x="0" y="245"/>
                </a:cxn>
                <a:cxn ang="0">
                  <a:pos x="243" y="222"/>
                </a:cxn>
                <a:cxn ang="0">
                  <a:pos x="461" y="198"/>
                </a:cxn>
                <a:cxn ang="0">
                  <a:pos x="660" y="174"/>
                </a:cxn>
                <a:cxn ang="0">
                  <a:pos x="852" y="151"/>
                </a:cxn>
                <a:cxn ang="0">
                  <a:pos x="1043" y="127"/>
                </a:cxn>
                <a:cxn ang="0">
                  <a:pos x="1243" y="104"/>
                </a:cxn>
                <a:cxn ang="0">
                  <a:pos x="1459" y="80"/>
                </a:cxn>
                <a:cxn ang="0">
                  <a:pos x="1702" y="57"/>
                </a:cxn>
                <a:cxn ang="0">
                  <a:pos x="1702" y="57"/>
                </a:cxn>
                <a:cxn ang="0">
                  <a:pos x="1702" y="0"/>
                </a:cxn>
              </a:cxnLst>
              <a:rect l="0" t="0" r="r" b="b"/>
              <a:pathLst>
                <a:path w="1702" h="245">
                  <a:moveTo>
                    <a:pt x="1702" y="0"/>
                  </a:moveTo>
                  <a:lnTo>
                    <a:pt x="1702" y="0"/>
                  </a:lnTo>
                  <a:lnTo>
                    <a:pt x="1459" y="16"/>
                  </a:lnTo>
                  <a:lnTo>
                    <a:pt x="1243" y="33"/>
                  </a:lnTo>
                  <a:lnTo>
                    <a:pt x="1043" y="50"/>
                  </a:lnTo>
                  <a:lnTo>
                    <a:pt x="852" y="65"/>
                  </a:lnTo>
                  <a:lnTo>
                    <a:pt x="660" y="82"/>
                  </a:lnTo>
                  <a:lnTo>
                    <a:pt x="461" y="98"/>
                  </a:lnTo>
                  <a:lnTo>
                    <a:pt x="243" y="115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245"/>
                  </a:lnTo>
                  <a:lnTo>
                    <a:pt x="0" y="245"/>
                  </a:lnTo>
                  <a:lnTo>
                    <a:pt x="243" y="222"/>
                  </a:lnTo>
                  <a:lnTo>
                    <a:pt x="461" y="198"/>
                  </a:lnTo>
                  <a:lnTo>
                    <a:pt x="660" y="174"/>
                  </a:lnTo>
                  <a:lnTo>
                    <a:pt x="852" y="151"/>
                  </a:lnTo>
                  <a:lnTo>
                    <a:pt x="1043" y="127"/>
                  </a:lnTo>
                  <a:lnTo>
                    <a:pt x="1243" y="104"/>
                  </a:lnTo>
                  <a:lnTo>
                    <a:pt x="1459" y="80"/>
                  </a:lnTo>
                  <a:lnTo>
                    <a:pt x="1702" y="57"/>
                  </a:lnTo>
                  <a:lnTo>
                    <a:pt x="1702" y="57"/>
                  </a:lnTo>
                  <a:lnTo>
                    <a:pt x="1702" y="0"/>
                  </a:lnTo>
                </a:path>
              </a:pathLst>
            </a:custGeom>
            <a:solidFill>
              <a:srgbClr val="FFFFFF">
                <a:alpha val="5098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56"/>
            <p:cNvSpPr>
              <a:spLocks/>
            </p:cNvSpPr>
            <p:nvPr userDrawn="1"/>
          </p:nvSpPr>
          <p:spPr bwMode="auto">
            <a:xfrm>
              <a:off x="1019175" y="3470275"/>
              <a:ext cx="1751013" cy="85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1103" y="54"/>
                </a:cxn>
                <a:cxn ang="0">
                  <a:pos x="1103" y="54"/>
                </a:cxn>
                <a:cxn ang="0">
                  <a:pos x="1103" y="24"/>
                </a:cxn>
                <a:cxn ang="0">
                  <a:pos x="1103" y="24"/>
                </a:cxn>
                <a:cxn ang="0">
                  <a:pos x="0" y="0"/>
                </a:cxn>
              </a:cxnLst>
              <a:rect l="0" t="0" r="r" b="b"/>
              <a:pathLst>
                <a:path w="1103" h="54">
                  <a:moveTo>
                    <a:pt x="0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103" y="54"/>
                  </a:lnTo>
                  <a:lnTo>
                    <a:pt x="1103" y="54"/>
                  </a:lnTo>
                  <a:lnTo>
                    <a:pt x="1103" y="24"/>
                  </a:lnTo>
                  <a:lnTo>
                    <a:pt x="1103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>
                <a:alpha val="2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57"/>
            <p:cNvSpPr>
              <a:spLocks/>
            </p:cNvSpPr>
            <p:nvPr userDrawn="1"/>
          </p:nvSpPr>
          <p:spPr bwMode="auto">
            <a:xfrm>
              <a:off x="1019175" y="3470275"/>
              <a:ext cx="1751013" cy="85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1103" y="54"/>
                </a:cxn>
                <a:cxn ang="0">
                  <a:pos x="1103" y="54"/>
                </a:cxn>
                <a:cxn ang="0">
                  <a:pos x="1103" y="24"/>
                </a:cxn>
                <a:cxn ang="0">
                  <a:pos x="1103" y="24"/>
                </a:cxn>
                <a:cxn ang="0">
                  <a:pos x="0" y="0"/>
                </a:cxn>
              </a:cxnLst>
              <a:rect l="0" t="0" r="r" b="b"/>
              <a:pathLst>
                <a:path w="1103" h="54">
                  <a:moveTo>
                    <a:pt x="0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103" y="54"/>
                  </a:lnTo>
                  <a:lnTo>
                    <a:pt x="1103" y="54"/>
                  </a:lnTo>
                  <a:lnTo>
                    <a:pt x="1103" y="24"/>
                  </a:lnTo>
                  <a:lnTo>
                    <a:pt x="1103" y="24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5098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Freeform 58"/>
            <p:cNvSpPr>
              <a:spLocks/>
            </p:cNvSpPr>
            <p:nvPr userDrawn="1"/>
          </p:nvSpPr>
          <p:spPr bwMode="auto">
            <a:xfrm>
              <a:off x="701675" y="4254500"/>
              <a:ext cx="1754188" cy="330200"/>
            </a:xfrm>
            <a:custGeom>
              <a:avLst/>
              <a:gdLst/>
              <a:ahLst/>
              <a:cxnLst>
                <a:cxn ang="0">
                  <a:pos x="1105" y="0"/>
                </a:cxn>
                <a:cxn ang="0">
                  <a:pos x="1105" y="0"/>
                </a:cxn>
                <a:cxn ang="0">
                  <a:pos x="829" y="42"/>
                </a:cxn>
                <a:cxn ang="0">
                  <a:pos x="553" y="82"/>
                </a:cxn>
                <a:cxn ang="0">
                  <a:pos x="277" y="122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277" y="164"/>
                </a:cxn>
                <a:cxn ang="0">
                  <a:pos x="553" y="121"/>
                </a:cxn>
                <a:cxn ang="0">
                  <a:pos x="829" y="77"/>
                </a:cxn>
                <a:cxn ang="0">
                  <a:pos x="1105" y="32"/>
                </a:cxn>
                <a:cxn ang="0">
                  <a:pos x="1105" y="32"/>
                </a:cxn>
                <a:cxn ang="0">
                  <a:pos x="1105" y="0"/>
                </a:cxn>
              </a:cxnLst>
              <a:rect l="0" t="0" r="r" b="b"/>
              <a:pathLst>
                <a:path w="1105" h="208">
                  <a:moveTo>
                    <a:pt x="1105" y="0"/>
                  </a:moveTo>
                  <a:lnTo>
                    <a:pt x="1105" y="0"/>
                  </a:lnTo>
                  <a:lnTo>
                    <a:pt x="829" y="42"/>
                  </a:lnTo>
                  <a:lnTo>
                    <a:pt x="553" y="82"/>
                  </a:lnTo>
                  <a:lnTo>
                    <a:pt x="277" y="122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277" y="164"/>
                  </a:lnTo>
                  <a:lnTo>
                    <a:pt x="553" y="121"/>
                  </a:lnTo>
                  <a:lnTo>
                    <a:pt x="829" y="77"/>
                  </a:lnTo>
                  <a:lnTo>
                    <a:pt x="1105" y="32"/>
                  </a:lnTo>
                  <a:lnTo>
                    <a:pt x="1105" y="32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D9D9D9">
                <a:alpha val="2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Freeform 60"/>
            <p:cNvSpPr>
              <a:spLocks/>
            </p:cNvSpPr>
            <p:nvPr userDrawn="1"/>
          </p:nvSpPr>
          <p:spPr bwMode="auto">
            <a:xfrm>
              <a:off x="1241425" y="4497388"/>
              <a:ext cx="2308225" cy="574675"/>
            </a:xfrm>
            <a:custGeom>
              <a:avLst/>
              <a:gdLst/>
              <a:ahLst/>
              <a:cxnLst>
                <a:cxn ang="0">
                  <a:pos x="1454" y="0"/>
                </a:cxn>
                <a:cxn ang="0">
                  <a:pos x="1454" y="0"/>
                </a:cxn>
                <a:cxn ang="0">
                  <a:pos x="727" y="157"/>
                </a:cxn>
                <a:cxn ang="0">
                  <a:pos x="0" y="315"/>
                </a:cxn>
                <a:cxn ang="0">
                  <a:pos x="0" y="315"/>
                </a:cxn>
                <a:cxn ang="0">
                  <a:pos x="0" y="362"/>
                </a:cxn>
                <a:cxn ang="0">
                  <a:pos x="0" y="362"/>
                </a:cxn>
                <a:cxn ang="0">
                  <a:pos x="1454" y="35"/>
                </a:cxn>
                <a:cxn ang="0">
                  <a:pos x="1454" y="35"/>
                </a:cxn>
                <a:cxn ang="0">
                  <a:pos x="1454" y="0"/>
                </a:cxn>
              </a:cxnLst>
              <a:rect l="0" t="0" r="r" b="b"/>
              <a:pathLst>
                <a:path w="1454" h="362">
                  <a:moveTo>
                    <a:pt x="1454" y="0"/>
                  </a:moveTo>
                  <a:lnTo>
                    <a:pt x="1454" y="0"/>
                  </a:lnTo>
                  <a:lnTo>
                    <a:pt x="727" y="157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1454" y="35"/>
                  </a:lnTo>
                  <a:lnTo>
                    <a:pt x="1454" y="35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rgbClr val="D9D9D9">
                <a:alpha val="2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Freeform 61"/>
            <p:cNvSpPr>
              <a:spLocks/>
            </p:cNvSpPr>
            <p:nvPr userDrawn="1"/>
          </p:nvSpPr>
          <p:spPr bwMode="auto">
            <a:xfrm>
              <a:off x="1241425" y="4497388"/>
              <a:ext cx="2308225" cy="574675"/>
            </a:xfrm>
            <a:custGeom>
              <a:avLst/>
              <a:gdLst/>
              <a:ahLst/>
              <a:cxnLst>
                <a:cxn ang="0">
                  <a:pos x="1454" y="0"/>
                </a:cxn>
                <a:cxn ang="0">
                  <a:pos x="1454" y="0"/>
                </a:cxn>
                <a:cxn ang="0">
                  <a:pos x="727" y="157"/>
                </a:cxn>
                <a:cxn ang="0">
                  <a:pos x="0" y="315"/>
                </a:cxn>
                <a:cxn ang="0">
                  <a:pos x="0" y="315"/>
                </a:cxn>
                <a:cxn ang="0">
                  <a:pos x="0" y="362"/>
                </a:cxn>
                <a:cxn ang="0">
                  <a:pos x="0" y="362"/>
                </a:cxn>
                <a:cxn ang="0">
                  <a:pos x="1454" y="35"/>
                </a:cxn>
                <a:cxn ang="0">
                  <a:pos x="1454" y="35"/>
                </a:cxn>
                <a:cxn ang="0">
                  <a:pos x="1454" y="0"/>
                </a:cxn>
              </a:cxnLst>
              <a:rect l="0" t="0" r="r" b="b"/>
              <a:pathLst>
                <a:path w="1454" h="362">
                  <a:moveTo>
                    <a:pt x="1454" y="0"/>
                  </a:moveTo>
                  <a:lnTo>
                    <a:pt x="1454" y="0"/>
                  </a:lnTo>
                  <a:lnTo>
                    <a:pt x="727" y="157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1454" y="35"/>
                  </a:lnTo>
                  <a:lnTo>
                    <a:pt x="1454" y="35"/>
                  </a:lnTo>
                  <a:lnTo>
                    <a:pt x="1454" y="0"/>
                  </a:lnTo>
                </a:path>
              </a:pathLst>
            </a:custGeom>
            <a:solidFill>
              <a:srgbClr val="FFFFFF">
                <a:alpha val="5098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8" name="Group 87"/>
            <p:cNvGrpSpPr/>
            <p:nvPr userDrawn="1"/>
          </p:nvGrpSpPr>
          <p:grpSpPr>
            <a:xfrm>
              <a:off x="389623" y="2955342"/>
              <a:ext cx="2082736" cy="1831772"/>
              <a:chOff x="360363" y="2809875"/>
              <a:chExt cx="2555876" cy="2247900"/>
            </a:xfrm>
          </p:grpSpPr>
          <p:sp>
            <p:nvSpPr>
              <p:cNvPr id="1066" name="Freeform 42"/>
              <p:cNvSpPr>
                <a:spLocks/>
              </p:cNvSpPr>
              <p:nvPr userDrawn="1"/>
            </p:nvSpPr>
            <p:spPr bwMode="auto">
              <a:xfrm>
                <a:off x="738188" y="2809875"/>
                <a:ext cx="1012825" cy="784225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90" y="0"/>
                  </a:cxn>
                  <a:cxn ang="0">
                    <a:pos x="548" y="76"/>
                  </a:cxn>
                  <a:cxn ang="0">
                    <a:pos x="548" y="76"/>
                  </a:cxn>
                  <a:cxn ang="0">
                    <a:pos x="566" y="80"/>
                  </a:cxn>
                  <a:cxn ang="0">
                    <a:pos x="584" y="88"/>
                  </a:cxn>
                  <a:cxn ang="0">
                    <a:pos x="598" y="98"/>
                  </a:cxn>
                  <a:cxn ang="0">
                    <a:pos x="612" y="112"/>
                  </a:cxn>
                  <a:cxn ang="0">
                    <a:pos x="622" y="126"/>
                  </a:cxn>
                  <a:cxn ang="0">
                    <a:pos x="630" y="142"/>
                  </a:cxn>
                  <a:cxn ang="0">
                    <a:pos x="636" y="158"/>
                  </a:cxn>
                  <a:cxn ang="0">
                    <a:pos x="638" y="176"/>
                  </a:cxn>
                  <a:cxn ang="0">
                    <a:pos x="638" y="176"/>
                  </a:cxn>
                  <a:cxn ang="0">
                    <a:pos x="638" y="408"/>
                  </a:cxn>
                  <a:cxn ang="0">
                    <a:pos x="638" y="408"/>
                  </a:cxn>
                  <a:cxn ang="0">
                    <a:pos x="636" y="426"/>
                  </a:cxn>
                  <a:cxn ang="0">
                    <a:pos x="630" y="442"/>
                  </a:cxn>
                  <a:cxn ang="0">
                    <a:pos x="622" y="456"/>
                  </a:cxn>
                  <a:cxn ang="0">
                    <a:pos x="612" y="470"/>
                  </a:cxn>
                  <a:cxn ang="0">
                    <a:pos x="598" y="480"/>
                  </a:cxn>
                  <a:cxn ang="0">
                    <a:pos x="582" y="488"/>
                  </a:cxn>
                  <a:cxn ang="0">
                    <a:pos x="566" y="492"/>
                  </a:cxn>
                  <a:cxn ang="0">
                    <a:pos x="548" y="494"/>
                  </a:cxn>
                  <a:cxn ang="0">
                    <a:pos x="548" y="494"/>
                  </a:cxn>
                  <a:cxn ang="0">
                    <a:pos x="90" y="490"/>
                  </a:cxn>
                  <a:cxn ang="0">
                    <a:pos x="90" y="490"/>
                  </a:cxn>
                  <a:cxn ang="0">
                    <a:pos x="78" y="490"/>
                  </a:cxn>
                  <a:cxn ang="0">
                    <a:pos x="70" y="488"/>
                  </a:cxn>
                  <a:cxn ang="0">
                    <a:pos x="52" y="480"/>
                  </a:cxn>
                  <a:cxn ang="0">
                    <a:pos x="36" y="470"/>
                  </a:cxn>
                  <a:cxn ang="0">
                    <a:pos x="24" y="456"/>
                  </a:cxn>
                  <a:cxn ang="0">
                    <a:pos x="14" y="440"/>
                  </a:cxn>
                  <a:cxn ang="0">
                    <a:pos x="6" y="422"/>
                  </a:cxn>
                  <a:cxn ang="0">
                    <a:pos x="2" y="402"/>
                  </a:cxn>
                  <a:cxn ang="0">
                    <a:pos x="0" y="382"/>
                  </a:cxn>
                  <a:cxn ang="0">
                    <a:pos x="0" y="382"/>
                  </a:cxn>
                  <a:cxn ang="0">
                    <a:pos x="0" y="92"/>
                  </a:cxn>
                  <a:cxn ang="0">
                    <a:pos x="0" y="92"/>
                  </a:cxn>
                  <a:cxn ang="0">
                    <a:pos x="0" y="74"/>
                  </a:cxn>
                  <a:cxn ang="0">
                    <a:pos x="6" y="56"/>
                  </a:cxn>
                  <a:cxn ang="0">
                    <a:pos x="14" y="40"/>
                  </a:cxn>
                  <a:cxn ang="0">
                    <a:pos x="24" y="24"/>
                  </a:cxn>
                  <a:cxn ang="0">
                    <a:pos x="36" y="12"/>
                  </a:cxn>
                  <a:cxn ang="0">
                    <a:pos x="52" y="4"/>
                  </a:cxn>
                  <a:cxn ang="0">
                    <a:pos x="60" y="2"/>
                  </a:cxn>
                  <a:cxn ang="0">
                    <a:pos x="70" y="0"/>
                  </a:cxn>
                  <a:cxn ang="0">
                    <a:pos x="80" y="0"/>
                  </a:cxn>
                  <a:cxn ang="0">
                    <a:pos x="90" y="0"/>
                  </a:cxn>
                  <a:cxn ang="0">
                    <a:pos x="90" y="0"/>
                  </a:cxn>
                </a:cxnLst>
                <a:rect l="0" t="0" r="r" b="b"/>
                <a:pathLst>
                  <a:path w="638" h="494">
                    <a:moveTo>
                      <a:pt x="90" y="0"/>
                    </a:moveTo>
                    <a:lnTo>
                      <a:pt x="90" y="0"/>
                    </a:lnTo>
                    <a:lnTo>
                      <a:pt x="548" y="76"/>
                    </a:lnTo>
                    <a:lnTo>
                      <a:pt x="548" y="76"/>
                    </a:lnTo>
                    <a:lnTo>
                      <a:pt x="566" y="80"/>
                    </a:lnTo>
                    <a:lnTo>
                      <a:pt x="584" y="88"/>
                    </a:lnTo>
                    <a:lnTo>
                      <a:pt x="598" y="98"/>
                    </a:lnTo>
                    <a:lnTo>
                      <a:pt x="612" y="112"/>
                    </a:lnTo>
                    <a:lnTo>
                      <a:pt x="622" y="126"/>
                    </a:lnTo>
                    <a:lnTo>
                      <a:pt x="630" y="142"/>
                    </a:lnTo>
                    <a:lnTo>
                      <a:pt x="636" y="158"/>
                    </a:lnTo>
                    <a:lnTo>
                      <a:pt x="638" y="176"/>
                    </a:lnTo>
                    <a:lnTo>
                      <a:pt x="638" y="176"/>
                    </a:lnTo>
                    <a:lnTo>
                      <a:pt x="638" y="408"/>
                    </a:lnTo>
                    <a:lnTo>
                      <a:pt x="638" y="408"/>
                    </a:lnTo>
                    <a:lnTo>
                      <a:pt x="636" y="426"/>
                    </a:lnTo>
                    <a:lnTo>
                      <a:pt x="630" y="442"/>
                    </a:lnTo>
                    <a:lnTo>
                      <a:pt x="622" y="456"/>
                    </a:lnTo>
                    <a:lnTo>
                      <a:pt x="612" y="470"/>
                    </a:lnTo>
                    <a:lnTo>
                      <a:pt x="598" y="480"/>
                    </a:lnTo>
                    <a:lnTo>
                      <a:pt x="582" y="488"/>
                    </a:lnTo>
                    <a:lnTo>
                      <a:pt x="566" y="492"/>
                    </a:lnTo>
                    <a:lnTo>
                      <a:pt x="548" y="494"/>
                    </a:lnTo>
                    <a:lnTo>
                      <a:pt x="548" y="494"/>
                    </a:lnTo>
                    <a:lnTo>
                      <a:pt x="90" y="490"/>
                    </a:lnTo>
                    <a:lnTo>
                      <a:pt x="90" y="490"/>
                    </a:lnTo>
                    <a:lnTo>
                      <a:pt x="78" y="490"/>
                    </a:lnTo>
                    <a:lnTo>
                      <a:pt x="70" y="488"/>
                    </a:lnTo>
                    <a:lnTo>
                      <a:pt x="52" y="480"/>
                    </a:lnTo>
                    <a:lnTo>
                      <a:pt x="36" y="470"/>
                    </a:lnTo>
                    <a:lnTo>
                      <a:pt x="24" y="456"/>
                    </a:lnTo>
                    <a:lnTo>
                      <a:pt x="14" y="440"/>
                    </a:lnTo>
                    <a:lnTo>
                      <a:pt x="6" y="422"/>
                    </a:lnTo>
                    <a:lnTo>
                      <a:pt x="2" y="402"/>
                    </a:lnTo>
                    <a:lnTo>
                      <a:pt x="0" y="382"/>
                    </a:lnTo>
                    <a:lnTo>
                      <a:pt x="0" y="38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74"/>
                    </a:lnTo>
                    <a:lnTo>
                      <a:pt x="6" y="56"/>
                    </a:lnTo>
                    <a:lnTo>
                      <a:pt x="14" y="40"/>
                    </a:lnTo>
                    <a:lnTo>
                      <a:pt x="24" y="24"/>
                    </a:lnTo>
                    <a:lnTo>
                      <a:pt x="36" y="12"/>
                    </a:lnTo>
                    <a:lnTo>
                      <a:pt x="52" y="4"/>
                    </a:lnTo>
                    <a:lnTo>
                      <a:pt x="60" y="2"/>
                    </a:lnTo>
                    <a:lnTo>
                      <a:pt x="70" y="0"/>
                    </a:lnTo>
                    <a:lnTo>
                      <a:pt x="80" y="0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Freeform 43"/>
              <p:cNvSpPr>
                <a:spLocks/>
              </p:cNvSpPr>
              <p:nvPr userDrawn="1"/>
            </p:nvSpPr>
            <p:spPr bwMode="auto">
              <a:xfrm>
                <a:off x="1477963" y="3330575"/>
                <a:ext cx="1438276" cy="946150"/>
              </a:xfrm>
              <a:custGeom>
                <a:avLst/>
                <a:gdLst/>
                <a:ahLst/>
                <a:cxnLst>
                  <a:cxn ang="0">
                    <a:pos x="128" y="0"/>
                  </a:cxn>
                  <a:cxn ang="0">
                    <a:pos x="128" y="0"/>
                  </a:cxn>
                  <a:cxn ang="0">
                    <a:pos x="780" y="62"/>
                  </a:cxn>
                  <a:cxn ang="0">
                    <a:pos x="780" y="62"/>
                  </a:cxn>
                  <a:cxn ang="0">
                    <a:pos x="804" y="66"/>
                  </a:cxn>
                  <a:cxn ang="0">
                    <a:pos x="828" y="74"/>
                  </a:cxn>
                  <a:cxn ang="0">
                    <a:pos x="850" y="86"/>
                  </a:cxn>
                  <a:cxn ang="0">
                    <a:pos x="868" y="100"/>
                  </a:cxn>
                  <a:cxn ang="0">
                    <a:pos x="884" y="116"/>
                  </a:cxn>
                  <a:cxn ang="0">
                    <a:pos x="896" y="134"/>
                  </a:cxn>
                  <a:cxn ang="0">
                    <a:pos x="904" y="154"/>
                  </a:cxn>
                  <a:cxn ang="0">
                    <a:pos x="906" y="164"/>
                  </a:cxn>
                  <a:cxn ang="0">
                    <a:pos x="906" y="174"/>
                  </a:cxn>
                  <a:cxn ang="0">
                    <a:pos x="906" y="174"/>
                  </a:cxn>
                  <a:cxn ang="0">
                    <a:pos x="906" y="446"/>
                  </a:cxn>
                  <a:cxn ang="0">
                    <a:pos x="906" y="446"/>
                  </a:cxn>
                  <a:cxn ang="0">
                    <a:pos x="906" y="456"/>
                  </a:cxn>
                  <a:cxn ang="0">
                    <a:pos x="904" y="466"/>
                  </a:cxn>
                  <a:cxn ang="0">
                    <a:pos x="896" y="486"/>
                  </a:cxn>
                  <a:cxn ang="0">
                    <a:pos x="884" y="504"/>
                  </a:cxn>
                  <a:cxn ang="0">
                    <a:pos x="868" y="520"/>
                  </a:cxn>
                  <a:cxn ang="0">
                    <a:pos x="850" y="532"/>
                  </a:cxn>
                  <a:cxn ang="0">
                    <a:pos x="828" y="544"/>
                  </a:cxn>
                  <a:cxn ang="0">
                    <a:pos x="804" y="550"/>
                  </a:cxn>
                  <a:cxn ang="0">
                    <a:pos x="780" y="554"/>
                  </a:cxn>
                  <a:cxn ang="0">
                    <a:pos x="780" y="554"/>
                  </a:cxn>
                  <a:cxn ang="0">
                    <a:pos x="128" y="596"/>
                  </a:cxn>
                  <a:cxn ang="0">
                    <a:pos x="128" y="596"/>
                  </a:cxn>
                  <a:cxn ang="0">
                    <a:pos x="114" y="596"/>
                  </a:cxn>
                  <a:cxn ang="0">
                    <a:pos x="102" y="596"/>
                  </a:cxn>
                  <a:cxn ang="0">
                    <a:pos x="90" y="592"/>
                  </a:cxn>
                  <a:cxn ang="0">
                    <a:pos x="78" y="588"/>
                  </a:cxn>
                  <a:cxn ang="0">
                    <a:pos x="66" y="584"/>
                  </a:cxn>
                  <a:cxn ang="0">
                    <a:pos x="56" y="578"/>
                  </a:cxn>
                  <a:cxn ang="0">
                    <a:pos x="46" y="570"/>
                  </a:cxn>
                  <a:cxn ang="0">
                    <a:pos x="38" y="562"/>
                  </a:cxn>
                  <a:cxn ang="0">
                    <a:pos x="22" y="544"/>
                  </a:cxn>
                  <a:cxn ang="0">
                    <a:pos x="16" y="534"/>
                  </a:cxn>
                  <a:cxn ang="0">
                    <a:pos x="10" y="522"/>
                  </a:cxn>
                  <a:cxn ang="0">
                    <a:pos x="6" y="512"/>
                  </a:cxn>
                  <a:cxn ang="0">
                    <a:pos x="2" y="500"/>
                  </a:cxn>
                  <a:cxn ang="0">
                    <a:pos x="0" y="486"/>
                  </a:cxn>
                  <a:cxn ang="0">
                    <a:pos x="0" y="474"/>
                  </a:cxn>
                  <a:cxn ang="0">
                    <a:pos x="0" y="474"/>
                  </a:cxn>
                  <a:cxn ang="0">
                    <a:pos x="0" y="120"/>
                  </a:cxn>
                  <a:cxn ang="0">
                    <a:pos x="0" y="120"/>
                  </a:cxn>
                  <a:cxn ang="0">
                    <a:pos x="0" y="106"/>
                  </a:cxn>
                  <a:cxn ang="0">
                    <a:pos x="2" y="94"/>
                  </a:cxn>
                  <a:cxn ang="0">
                    <a:pos x="6" y="82"/>
                  </a:cxn>
                  <a:cxn ang="0">
                    <a:pos x="10" y="70"/>
                  </a:cxn>
                  <a:cxn ang="0">
                    <a:pos x="16" y="60"/>
                  </a:cxn>
                  <a:cxn ang="0">
                    <a:pos x="22" y="50"/>
                  </a:cxn>
                  <a:cxn ang="0">
                    <a:pos x="30" y="40"/>
                  </a:cxn>
                  <a:cxn ang="0">
                    <a:pos x="38" y="30"/>
                  </a:cxn>
                  <a:cxn ang="0">
                    <a:pos x="46" y="24"/>
                  </a:cxn>
                  <a:cxn ang="0">
                    <a:pos x="56" y="16"/>
                  </a:cxn>
                  <a:cxn ang="0">
                    <a:pos x="66" y="10"/>
                  </a:cxn>
                  <a:cxn ang="0">
                    <a:pos x="78" y="6"/>
                  </a:cxn>
                  <a:cxn ang="0">
                    <a:pos x="90" y="2"/>
                  </a:cxn>
                  <a:cxn ang="0">
                    <a:pos x="102" y="0"/>
                  </a:cxn>
                  <a:cxn ang="0">
                    <a:pos x="114" y="0"/>
                  </a:cxn>
                  <a:cxn ang="0">
                    <a:pos x="128" y="0"/>
                  </a:cxn>
                  <a:cxn ang="0">
                    <a:pos x="128" y="0"/>
                  </a:cxn>
                </a:cxnLst>
                <a:rect l="0" t="0" r="r" b="b"/>
                <a:pathLst>
                  <a:path w="906" h="596">
                    <a:moveTo>
                      <a:pt x="128" y="0"/>
                    </a:moveTo>
                    <a:lnTo>
                      <a:pt x="128" y="0"/>
                    </a:lnTo>
                    <a:lnTo>
                      <a:pt x="780" y="62"/>
                    </a:lnTo>
                    <a:lnTo>
                      <a:pt x="780" y="62"/>
                    </a:lnTo>
                    <a:lnTo>
                      <a:pt x="804" y="66"/>
                    </a:lnTo>
                    <a:lnTo>
                      <a:pt x="828" y="74"/>
                    </a:lnTo>
                    <a:lnTo>
                      <a:pt x="850" y="86"/>
                    </a:lnTo>
                    <a:lnTo>
                      <a:pt x="868" y="100"/>
                    </a:lnTo>
                    <a:lnTo>
                      <a:pt x="884" y="116"/>
                    </a:lnTo>
                    <a:lnTo>
                      <a:pt x="896" y="134"/>
                    </a:lnTo>
                    <a:lnTo>
                      <a:pt x="904" y="154"/>
                    </a:lnTo>
                    <a:lnTo>
                      <a:pt x="906" y="164"/>
                    </a:lnTo>
                    <a:lnTo>
                      <a:pt x="906" y="174"/>
                    </a:lnTo>
                    <a:lnTo>
                      <a:pt x="906" y="174"/>
                    </a:lnTo>
                    <a:lnTo>
                      <a:pt x="906" y="446"/>
                    </a:lnTo>
                    <a:lnTo>
                      <a:pt x="906" y="446"/>
                    </a:lnTo>
                    <a:lnTo>
                      <a:pt x="906" y="456"/>
                    </a:lnTo>
                    <a:lnTo>
                      <a:pt x="904" y="466"/>
                    </a:lnTo>
                    <a:lnTo>
                      <a:pt x="896" y="486"/>
                    </a:lnTo>
                    <a:lnTo>
                      <a:pt x="884" y="504"/>
                    </a:lnTo>
                    <a:lnTo>
                      <a:pt x="868" y="520"/>
                    </a:lnTo>
                    <a:lnTo>
                      <a:pt x="850" y="532"/>
                    </a:lnTo>
                    <a:lnTo>
                      <a:pt x="828" y="544"/>
                    </a:lnTo>
                    <a:lnTo>
                      <a:pt x="804" y="550"/>
                    </a:lnTo>
                    <a:lnTo>
                      <a:pt x="780" y="554"/>
                    </a:lnTo>
                    <a:lnTo>
                      <a:pt x="780" y="554"/>
                    </a:lnTo>
                    <a:lnTo>
                      <a:pt x="128" y="596"/>
                    </a:lnTo>
                    <a:lnTo>
                      <a:pt x="128" y="596"/>
                    </a:lnTo>
                    <a:lnTo>
                      <a:pt x="114" y="596"/>
                    </a:lnTo>
                    <a:lnTo>
                      <a:pt x="102" y="596"/>
                    </a:lnTo>
                    <a:lnTo>
                      <a:pt x="90" y="592"/>
                    </a:lnTo>
                    <a:lnTo>
                      <a:pt x="78" y="588"/>
                    </a:lnTo>
                    <a:lnTo>
                      <a:pt x="66" y="584"/>
                    </a:lnTo>
                    <a:lnTo>
                      <a:pt x="56" y="578"/>
                    </a:lnTo>
                    <a:lnTo>
                      <a:pt x="46" y="570"/>
                    </a:lnTo>
                    <a:lnTo>
                      <a:pt x="38" y="562"/>
                    </a:lnTo>
                    <a:lnTo>
                      <a:pt x="22" y="544"/>
                    </a:lnTo>
                    <a:lnTo>
                      <a:pt x="16" y="534"/>
                    </a:lnTo>
                    <a:lnTo>
                      <a:pt x="10" y="522"/>
                    </a:lnTo>
                    <a:lnTo>
                      <a:pt x="6" y="512"/>
                    </a:lnTo>
                    <a:lnTo>
                      <a:pt x="2" y="500"/>
                    </a:lnTo>
                    <a:lnTo>
                      <a:pt x="0" y="486"/>
                    </a:lnTo>
                    <a:lnTo>
                      <a:pt x="0" y="474"/>
                    </a:lnTo>
                    <a:lnTo>
                      <a:pt x="0" y="474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06"/>
                    </a:lnTo>
                    <a:lnTo>
                      <a:pt x="2" y="94"/>
                    </a:lnTo>
                    <a:lnTo>
                      <a:pt x="6" y="82"/>
                    </a:lnTo>
                    <a:lnTo>
                      <a:pt x="10" y="70"/>
                    </a:lnTo>
                    <a:lnTo>
                      <a:pt x="16" y="60"/>
                    </a:lnTo>
                    <a:lnTo>
                      <a:pt x="22" y="50"/>
                    </a:lnTo>
                    <a:lnTo>
                      <a:pt x="30" y="40"/>
                    </a:lnTo>
                    <a:lnTo>
                      <a:pt x="38" y="30"/>
                    </a:lnTo>
                    <a:lnTo>
                      <a:pt x="46" y="24"/>
                    </a:lnTo>
                    <a:lnTo>
                      <a:pt x="56" y="16"/>
                    </a:lnTo>
                    <a:lnTo>
                      <a:pt x="66" y="10"/>
                    </a:lnTo>
                    <a:lnTo>
                      <a:pt x="78" y="6"/>
                    </a:lnTo>
                    <a:lnTo>
                      <a:pt x="90" y="2"/>
                    </a:lnTo>
                    <a:lnTo>
                      <a:pt x="102" y="0"/>
                    </a:lnTo>
                    <a:lnTo>
                      <a:pt x="114" y="0"/>
                    </a:lnTo>
                    <a:lnTo>
                      <a:pt x="128" y="0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ED1C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Freeform 44"/>
              <p:cNvSpPr>
                <a:spLocks/>
              </p:cNvSpPr>
              <p:nvPr userDrawn="1"/>
            </p:nvSpPr>
            <p:spPr bwMode="auto">
              <a:xfrm>
                <a:off x="360363" y="4048125"/>
                <a:ext cx="1266825" cy="1009650"/>
              </a:xfrm>
              <a:custGeom>
                <a:avLst/>
                <a:gdLst/>
                <a:ahLst/>
                <a:cxnLst>
                  <a:cxn ang="0">
                    <a:pos x="112" y="12"/>
                  </a:cxn>
                  <a:cxn ang="0">
                    <a:pos x="112" y="12"/>
                  </a:cxn>
                  <a:cxn ang="0">
                    <a:pos x="686" y="0"/>
                  </a:cxn>
                  <a:cxn ang="0">
                    <a:pos x="686" y="0"/>
                  </a:cxn>
                  <a:cxn ang="0">
                    <a:pos x="698" y="0"/>
                  </a:cxn>
                  <a:cxn ang="0">
                    <a:pos x="708" y="2"/>
                  </a:cxn>
                  <a:cxn ang="0">
                    <a:pos x="730" y="8"/>
                  </a:cxn>
                  <a:cxn ang="0">
                    <a:pos x="748" y="18"/>
                  </a:cxn>
                  <a:cxn ang="0">
                    <a:pos x="766" y="32"/>
                  </a:cxn>
                  <a:cxn ang="0">
                    <a:pos x="778" y="48"/>
                  </a:cxn>
                  <a:cxn ang="0">
                    <a:pos x="788" y="68"/>
                  </a:cxn>
                  <a:cxn ang="0">
                    <a:pos x="796" y="90"/>
                  </a:cxn>
                  <a:cxn ang="0">
                    <a:pos x="798" y="114"/>
                  </a:cxn>
                  <a:cxn ang="0">
                    <a:pos x="798" y="114"/>
                  </a:cxn>
                  <a:cxn ang="0">
                    <a:pos x="798" y="430"/>
                  </a:cxn>
                  <a:cxn ang="0">
                    <a:pos x="798" y="430"/>
                  </a:cxn>
                  <a:cxn ang="0">
                    <a:pos x="796" y="454"/>
                  </a:cxn>
                  <a:cxn ang="0">
                    <a:pos x="788" y="478"/>
                  </a:cxn>
                  <a:cxn ang="0">
                    <a:pos x="778" y="498"/>
                  </a:cxn>
                  <a:cxn ang="0">
                    <a:pos x="766" y="518"/>
                  </a:cxn>
                  <a:cxn ang="0">
                    <a:pos x="748" y="534"/>
                  </a:cxn>
                  <a:cxn ang="0">
                    <a:pos x="730" y="548"/>
                  </a:cxn>
                  <a:cxn ang="0">
                    <a:pos x="708" y="558"/>
                  </a:cxn>
                  <a:cxn ang="0">
                    <a:pos x="686" y="562"/>
                  </a:cxn>
                  <a:cxn ang="0">
                    <a:pos x="686" y="562"/>
                  </a:cxn>
                  <a:cxn ang="0">
                    <a:pos x="112" y="636"/>
                  </a:cxn>
                  <a:cxn ang="0">
                    <a:pos x="112" y="636"/>
                  </a:cxn>
                  <a:cxn ang="0">
                    <a:pos x="100" y="636"/>
                  </a:cxn>
                  <a:cxn ang="0">
                    <a:pos x="90" y="636"/>
                  </a:cxn>
                  <a:cxn ang="0">
                    <a:pos x="80" y="634"/>
                  </a:cxn>
                  <a:cxn ang="0">
                    <a:pos x="68" y="630"/>
                  </a:cxn>
                  <a:cxn ang="0">
                    <a:pos x="60" y="626"/>
                  </a:cxn>
                  <a:cxn ang="0">
                    <a:pos x="50" y="620"/>
                  </a:cxn>
                  <a:cxn ang="0">
                    <a:pos x="42" y="614"/>
                  </a:cxn>
                  <a:cxn ang="0">
                    <a:pos x="34" y="606"/>
                  </a:cxn>
                  <a:cxn ang="0">
                    <a:pos x="20" y="588"/>
                  </a:cxn>
                  <a:cxn ang="0">
                    <a:pos x="10" y="566"/>
                  </a:cxn>
                  <a:cxn ang="0">
                    <a:pos x="2" y="542"/>
                  </a:cxn>
                  <a:cxn ang="0">
                    <a:pos x="0" y="514"/>
                  </a:cxn>
                  <a:cxn ang="0">
                    <a:pos x="0" y="514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2" y="122"/>
                  </a:cxn>
                  <a:cxn ang="0">
                    <a:pos x="10" y="96"/>
                  </a:cxn>
                  <a:cxn ang="0">
                    <a:pos x="20" y="74"/>
                  </a:cxn>
                  <a:cxn ang="0">
                    <a:pos x="34" y="54"/>
                  </a:cxn>
                  <a:cxn ang="0">
                    <a:pos x="50" y="36"/>
                  </a:cxn>
                  <a:cxn ang="0">
                    <a:pos x="60" y="30"/>
                  </a:cxn>
                  <a:cxn ang="0">
                    <a:pos x="68" y="24"/>
                  </a:cxn>
                  <a:cxn ang="0">
                    <a:pos x="80" y="18"/>
                  </a:cxn>
                  <a:cxn ang="0">
                    <a:pos x="90" y="14"/>
                  </a:cxn>
                  <a:cxn ang="0">
                    <a:pos x="100" y="12"/>
                  </a:cxn>
                  <a:cxn ang="0">
                    <a:pos x="112" y="12"/>
                  </a:cxn>
                  <a:cxn ang="0">
                    <a:pos x="112" y="12"/>
                  </a:cxn>
                </a:cxnLst>
                <a:rect l="0" t="0" r="r" b="b"/>
                <a:pathLst>
                  <a:path w="798" h="636">
                    <a:moveTo>
                      <a:pt x="112" y="12"/>
                    </a:moveTo>
                    <a:lnTo>
                      <a:pt x="112" y="12"/>
                    </a:lnTo>
                    <a:lnTo>
                      <a:pt x="686" y="0"/>
                    </a:lnTo>
                    <a:lnTo>
                      <a:pt x="686" y="0"/>
                    </a:lnTo>
                    <a:lnTo>
                      <a:pt x="698" y="0"/>
                    </a:lnTo>
                    <a:lnTo>
                      <a:pt x="708" y="2"/>
                    </a:lnTo>
                    <a:lnTo>
                      <a:pt x="730" y="8"/>
                    </a:lnTo>
                    <a:lnTo>
                      <a:pt x="748" y="18"/>
                    </a:lnTo>
                    <a:lnTo>
                      <a:pt x="766" y="32"/>
                    </a:lnTo>
                    <a:lnTo>
                      <a:pt x="778" y="48"/>
                    </a:lnTo>
                    <a:lnTo>
                      <a:pt x="788" y="68"/>
                    </a:lnTo>
                    <a:lnTo>
                      <a:pt x="796" y="90"/>
                    </a:lnTo>
                    <a:lnTo>
                      <a:pt x="798" y="114"/>
                    </a:lnTo>
                    <a:lnTo>
                      <a:pt x="798" y="114"/>
                    </a:lnTo>
                    <a:lnTo>
                      <a:pt x="798" y="430"/>
                    </a:lnTo>
                    <a:lnTo>
                      <a:pt x="798" y="430"/>
                    </a:lnTo>
                    <a:lnTo>
                      <a:pt x="796" y="454"/>
                    </a:lnTo>
                    <a:lnTo>
                      <a:pt x="788" y="478"/>
                    </a:lnTo>
                    <a:lnTo>
                      <a:pt x="778" y="498"/>
                    </a:lnTo>
                    <a:lnTo>
                      <a:pt x="766" y="518"/>
                    </a:lnTo>
                    <a:lnTo>
                      <a:pt x="748" y="534"/>
                    </a:lnTo>
                    <a:lnTo>
                      <a:pt x="730" y="548"/>
                    </a:lnTo>
                    <a:lnTo>
                      <a:pt x="708" y="558"/>
                    </a:lnTo>
                    <a:lnTo>
                      <a:pt x="686" y="562"/>
                    </a:lnTo>
                    <a:lnTo>
                      <a:pt x="686" y="562"/>
                    </a:lnTo>
                    <a:lnTo>
                      <a:pt x="112" y="636"/>
                    </a:lnTo>
                    <a:lnTo>
                      <a:pt x="112" y="636"/>
                    </a:lnTo>
                    <a:lnTo>
                      <a:pt x="100" y="636"/>
                    </a:lnTo>
                    <a:lnTo>
                      <a:pt x="90" y="636"/>
                    </a:lnTo>
                    <a:lnTo>
                      <a:pt x="80" y="634"/>
                    </a:lnTo>
                    <a:lnTo>
                      <a:pt x="68" y="630"/>
                    </a:lnTo>
                    <a:lnTo>
                      <a:pt x="60" y="626"/>
                    </a:lnTo>
                    <a:lnTo>
                      <a:pt x="50" y="620"/>
                    </a:lnTo>
                    <a:lnTo>
                      <a:pt x="42" y="614"/>
                    </a:lnTo>
                    <a:lnTo>
                      <a:pt x="34" y="606"/>
                    </a:lnTo>
                    <a:lnTo>
                      <a:pt x="20" y="588"/>
                    </a:lnTo>
                    <a:lnTo>
                      <a:pt x="10" y="566"/>
                    </a:lnTo>
                    <a:lnTo>
                      <a:pt x="2" y="542"/>
                    </a:lnTo>
                    <a:lnTo>
                      <a:pt x="0" y="514"/>
                    </a:lnTo>
                    <a:lnTo>
                      <a:pt x="0" y="514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2" y="122"/>
                    </a:lnTo>
                    <a:lnTo>
                      <a:pt x="10" y="96"/>
                    </a:lnTo>
                    <a:lnTo>
                      <a:pt x="20" y="74"/>
                    </a:lnTo>
                    <a:lnTo>
                      <a:pt x="34" y="54"/>
                    </a:lnTo>
                    <a:lnTo>
                      <a:pt x="50" y="36"/>
                    </a:lnTo>
                    <a:lnTo>
                      <a:pt x="60" y="30"/>
                    </a:lnTo>
                    <a:lnTo>
                      <a:pt x="68" y="24"/>
                    </a:lnTo>
                    <a:lnTo>
                      <a:pt x="80" y="18"/>
                    </a:lnTo>
                    <a:lnTo>
                      <a:pt x="90" y="14"/>
                    </a:lnTo>
                    <a:lnTo>
                      <a:pt x="100" y="12"/>
                    </a:lnTo>
                    <a:lnTo>
                      <a:pt x="112" y="12"/>
                    </a:lnTo>
                    <a:lnTo>
                      <a:pt x="112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73" name="Freeform 49"/>
            <p:cNvSpPr>
              <a:spLocks/>
            </p:cNvSpPr>
            <p:nvPr userDrawn="1"/>
          </p:nvSpPr>
          <p:spPr bwMode="auto">
            <a:xfrm>
              <a:off x="1042988" y="4110038"/>
              <a:ext cx="1754188" cy="296863"/>
            </a:xfrm>
            <a:custGeom>
              <a:avLst/>
              <a:gdLst/>
              <a:ahLst/>
              <a:cxnLst>
                <a:cxn ang="0">
                  <a:pos x="1105" y="0"/>
                </a:cxn>
                <a:cxn ang="0">
                  <a:pos x="1105" y="0"/>
                </a:cxn>
                <a:cxn ang="0">
                  <a:pos x="0" y="144"/>
                </a:cxn>
                <a:cxn ang="0">
                  <a:pos x="0" y="144"/>
                </a:cxn>
                <a:cxn ang="0">
                  <a:pos x="0" y="187"/>
                </a:cxn>
                <a:cxn ang="0">
                  <a:pos x="0" y="187"/>
                </a:cxn>
                <a:cxn ang="0">
                  <a:pos x="1105" y="29"/>
                </a:cxn>
                <a:cxn ang="0">
                  <a:pos x="1105" y="29"/>
                </a:cxn>
                <a:cxn ang="0">
                  <a:pos x="1105" y="0"/>
                </a:cxn>
              </a:cxnLst>
              <a:rect l="0" t="0" r="r" b="b"/>
              <a:pathLst>
                <a:path w="1105" h="187">
                  <a:moveTo>
                    <a:pt x="1105" y="0"/>
                  </a:moveTo>
                  <a:lnTo>
                    <a:pt x="1105" y="0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105" y="29"/>
                  </a:lnTo>
                  <a:lnTo>
                    <a:pt x="1105" y="29"/>
                  </a:lnTo>
                  <a:lnTo>
                    <a:pt x="1105" y="0"/>
                  </a:lnTo>
                </a:path>
              </a:pathLst>
            </a:custGeom>
            <a:solidFill>
              <a:srgbClr val="FFFFFF">
                <a:alpha val="5098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Freeform 59"/>
            <p:cNvSpPr>
              <a:spLocks/>
            </p:cNvSpPr>
            <p:nvPr userDrawn="1"/>
          </p:nvSpPr>
          <p:spPr bwMode="auto">
            <a:xfrm>
              <a:off x="701675" y="4254500"/>
              <a:ext cx="1754188" cy="330200"/>
            </a:xfrm>
            <a:custGeom>
              <a:avLst/>
              <a:gdLst/>
              <a:ahLst/>
              <a:cxnLst>
                <a:cxn ang="0">
                  <a:pos x="1105" y="0"/>
                </a:cxn>
                <a:cxn ang="0">
                  <a:pos x="1105" y="0"/>
                </a:cxn>
                <a:cxn ang="0">
                  <a:pos x="829" y="42"/>
                </a:cxn>
                <a:cxn ang="0">
                  <a:pos x="553" y="82"/>
                </a:cxn>
                <a:cxn ang="0">
                  <a:pos x="277" y="122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277" y="164"/>
                </a:cxn>
                <a:cxn ang="0">
                  <a:pos x="553" y="121"/>
                </a:cxn>
                <a:cxn ang="0">
                  <a:pos x="829" y="77"/>
                </a:cxn>
                <a:cxn ang="0">
                  <a:pos x="1105" y="32"/>
                </a:cxn>
                <a:cxn ang="0">
                  <a:pos x="1105" y="32"/>
                </a:cxn>
                <a:cxn ang="0">
                  <a:pos x="1105" y="0"/>
                </a:cxn>
              </a:cxnLst>
              <a:rect l="0" t="0" r="r" b="b"/>
              <a:pathLst>
                <a:path w="1105" h="208">
                  <a:moveTo>
                    <a:pt x="1105" y="0"/>
                  </a:moveTo>
                  <a:lnTo>
                    <a:pt x="1105" y="0"/>
                  </a:lnTo>
                  <a:lnTo>
                    <a:pt x="829" y="42"/>
                  </a:lnTo>
                  <a:lnTo>
                    <a:pt x="553" y="82"/>
                  </a:lnTo>
                  <a:lnTo>
                    <a:pt x="277" y="122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277" y="164"/>
                  </a:lnTo>
                  <a:lnTo>
                    <a:pt x="553" y="121"/>
                  </a:lnTo>
                  <a:lnTo>
                    <a:pt x="829" y="77"/>
                  </a:lnTo>
                  <a:lnTo>
                    <a:pt x="1105" y="32"/>
                  </a:lnTo>
                  <a:lnTo>
                    <a:pt x="1105" y="32"/>
                  </a:lnTo>
                  <a:lnTo>
                    <a:pt x="1105" y="0"/>
                  </a:lnTo>
                </a:path>
              </a:pathLst>
            </a:custGeom>
            <a:solidFill>
              <a:srgbClr val="FFFFFF">
                <a:alpha val="5098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51"/>
            <p:cNvSpPr>
              <a:spLocks/>
            </p:cNvSpPr>
            <p:nvPr userDrawn="1"/>
          </p:nvSpPr>
          <p:spPr bwMode="auto">
            <a:xfrm>
              <a:off x="303213" y="3105150"/>
              <a:ext cx="1779588" cy="254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15"/>
                </a:cxn>
                <a:cxn ang="0">
                  <a:pos x="0" y="115"/>
                </a:cxn>
                <a:cxn ang="0">
                  <a:pos x="197" y="123"/>
                </a:cxn>
                <a:cxn ang="0">
                  <a:pos x="346" y="130"/>
                </a:cxn>
                <a:cxn ang="0">
                  <a:pos x="561" y="137"/>
                </a:cxn>
                <a:cxn ang="0">
                  <a:pos x="774" y="144"/>
                </a:cxn>
                <a:cxn ang="0">
                  <a:pos x="923" y="150"/>
                </a:cxn>
                <a:cxn ang="0">
                  <a:pos x="1121" y="160"/>
                </a:cxn>
                <a:cxn ang="0">
                  <a:pos x="1121" y="160"/>
                </a:cxn>
                <a:cxn ang="0">
                  <a:pos x="1121" y="94"/>
                </a:cxn>
                <a:cxn ang="0">
                  <a:pos x="1121" y="94"/>
                </a:cxn>
                <a:cxn ang="0">
                  <a:pos x="923" y="79"/>
                </a:cxn>
                <a:cxn ang="0">
                  <a:pos x="774" y="67"/>
                </a:cxn>
                <a:cxn ang="0">
                  <a:pos x="561" y="47"/>
                </a:cxn>
                <a:cxn ang="0">
                  <a:pos x="346" y="28"/>
                </a:cxn>
                <a:cxn ang="0">
                  <a:pos x="197" y="15"/>
                </a:cxn>
                <a:cxn ang="0">
                  <a:pos x="0" y="0"/>
                </a:cxn>
              </a:cxnLst>
              <a:rect l="0" t="0" r="r" b="b"/>
              <a:pathLst>
                <a:path w="1121" h="160">
                  <a:moveTo>
                    <a:pt x="0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197" y="123"/>
                  </a:lnTo>
                  <a:lnTo>
                    <a:pt x="346" y="130"/>
                  </a:lnTo>
                  <a:lnTo>
                    <a:pt x="561" y="137"/>
                  </a:lnTo>
                  <a:lnTo>
                    <a:pt x="774" y="144"/>
                  </a:lnTo>
                  <a:lnTo>
                    <a:pt x="923" y="150"/>
                  </a:lnTo>
                  <a:lnTo>
                    <a:pt x="1121" y="160"/>
                  </a:lnTo>
                  <a:lnTo>
                    <a:pt x="1121" y="160"/>
                  </a:lnTo>
                  <a:lnTo>
                    <a:pt x="1121" y="94"/>
                  </a:lnTo>
                  <a:lnTo>
                    <a:pt x="1121" y="94"/>
                  </a:lnTo>
                  <a:lnTo>
                    <a:pt x="923" y="79"/>
                  </a:lnTo>
                  <a:lnTo>
                    <a:pt x="774" y="67"/>
                  </a:lnTo>
                  <a:lnTo>
                    <a:pt x="561" y="47"/>
                  </a:lnTo>
                  <a:lnTo>
                    <a:pt x="346" y="28"/>
                  </a:lnTo>
                  <a:lnTo>
                    <a:pt x="197" y="15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5098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itle 13"/>
          <p:cNvSpPr>
            <a:spLocks noGrp="1"/>
          </p:cNvSpPr>
          <p:nvPr userDrawn="1">
            <p:ph type="title" hasCustomPrompt="1"/>
          </p:nvPr>
        </p:nvSpPr>
        <p:spPr>
          <a:xfrm>
            <a:off x="613259" y="480985"/>
            <a:ext cx="6581549" cy="129418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0"/>
          </p:nvPr>
        </p:nvSpPr>
        <p:spPr>
          <a:xfrm>
            <a:off x="613259" y="1732838"/>
            <a:ext cx="3778600" cy="746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8" name="Text Placeholder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13259" y="5980183"/>
            <a:ext cx="3294506" cy="58886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b="0" dirty="0" smtClean="0"/>
              <a:t>&lt;Presenter,&gt;</a:t>
            </a:r>
            <a:endParaRPr lang="he-IL" b="0" dirty="0" smtClean="0"/>
          </a:p>
          <a:p>
            <a:r>
              <a:rPr lang="en-US" b="0" dirty="0" smtClean="0"/>
              <a:t>&lt;Title&gt;</a:t>
            </a:r>
            <a:endParaRPr lang="en-US" dirty="0" smtClean="0"/>
          </a:p>
        </p:txBody>
      </p:sp>
      <p:grpSp>
        <p:nvGrpSpPr>
          <p:cNvPr id="225" name="Group 224"/>
          <p:cNvGrpSpPr/>
          <p:nvPr userDrawn="1"/>
        </p:nvGrpSpPr>
        <p:grpSpPr>
          <a:xfrm>
            <a:off x="7699375" y="215900"/>
            <a:ext cx="1230313" cy="830263"/>
            <a:chOff x="7699375" y="215900"/>
            <a:chExt cx="1230313" cy="830263"/>
          </a:xfrm>
        </p:grpSpPr>
        <p:sp>
          <p:nvSpPr>
            <p:cNvPr id="2" name="Freeform 5"/>
            <p:cNvSpPr>
              <a:spLocks/>
            </p:cNvSpPr>
            <p:nvPr userDrawn="1"/>
          </p:nvSpPr>
          <p:spPr bwMode="auto">
            <a:xfrm>
              <a:off x="7753350" y="215900"/>
              <a:ext cx="1076325" cy="614363"/>
            </a:xfrm>
            <a:custGeom>
              <a:avLst/>
              <a:gdLst/>
              <a:ahLst/>
              <a:cxnLst>
                <a:cxn ang="0">
                  <a:pos x="2531" y="0"/>
                </a:cxn>
                <a:cxn ang="0">
                  <a:pos x="2549" y="1"/>
                </a:cxn>
                <a:cxn ang="0">
                  <a:pos x="2584" y="9"/>
                </a:cxn>
                <a:cxn ang="0">
                  <a:pos x="2616" y="22"/>
                </a:cxn>
                <a:cxn ang="0">
                  <a:pos x="2644" y="41"/>
                </a:cxn>
                <a:cxn ang="0">
                  <a:pos x="2669" y="66"/>
                </a:cxn>
                <a:cxn ang="0">
                  <a:pos x="2688" y="94"/>
                </a:cxn>
                <a:cxn ang="0">
                  <a:pos x="2702" y="126"/>
                </a:cxn>
                <a:cxn ang="0">
                  <a:pos x="2709" y="161"/>
                </a:cxn>
                <a:cxn ang="0">
                  <a:pos x="2710" y="1368"/>
                </a:cxn>
                <a:cxn ang="0">
                  <a:pos x="2709" y="1386"/>
                </a:cxn>
                <a:cxn ang="0">
                  <a:pos x="2702" y="1420"/>
                </a:cxn>
                <a:cxn ang="0">
                  <a:pos x="2688" y="1453"/>
                </a:cxn>
                <a:cxn ang="0">
                  <a:pos x="2669" y="1481"/>
                </a:cxn>
                <a:cxn ang="0">
                  <a:pos x="2644" y="1506"/>
                </a:cxn>
                <a:cxn ang="0">
                  <a:pos x="2616" y="1525"/>
                </a:cxn>
                <a:cxn ang="0">
                  <a:pos x="2584" y="1539"/>
                </a:cxn>
                <a:cxn ang="0">
                  <a:pos x="2549" y="1545"/>
                </a:cxn>
                <a:cxn ang="0">
                  <a:pos x="180" y="1547"/>
                </a:cxn>
                <a:cxn ang="0">
                  <a:pos x="161" y="1545"/>
                </a:cxn>
                <a:cxn ang="0">
                  <a:pos x="126" y="1539"/>
                </a:cxn>
                <a:cxn ang="0">
                  <a:pos x="94" y="1525"/>
                </a:cxn>
                <a:cxn ang="0">
                  <a:pos x="66" y="1506"/>
                </a:cxn>
                <a:cxn ang="0">
                  <a:pos x="41" y="1481"/>
                </a:cxn>
                <a:cxn ang="0">
                  <a:pos x="22" y="1453"/>
                </a:cxn>
                <a:cxn ang="0">
                  <a:pos x="9" y="1420"/>
                </a:cxn>
                <a:cxn ang="0">
                  <a:pos x="1" y="1386"/>
                </a:cxn>
                <a:cxn ang="0">
                  <a:pos x="0" y="179"/>
                </a:cxn>
                <a:cxn ang="0">
                  <a:pos x="1" y="161"/>
                </a:cxn>
                <a:cxn ang="0">
                  <a:pos x="9" y="126"/>
                </a:cxn>
                <a:cxn ang="0">
                  <a:pos x="22" y="94"/>
                </a:cxn>
                <a:cxn ang="0">
                  <a:pos x="41" y="66"/>
                </a:cxn>
                <a:cxn ang="0">
                  <a:pos x="66" y="41"/>
                </a:cxn>
                <a:cxn ang="0">
                  <a:pos x="94" y="22"/>
                </a:cxn>
                <a:cxn ang="0">
                  <a:pos x="126" y="9"/>
                </a:cxn>
                <a:cxn ang="0">
                  <a:pos x="161" y="1"/>
                </a:cxn>
                <a:cxn ang="0">
                  <a:pos x="180" y="0"/>
                </a:cxn>
              </a:cxnLst>
              <a:rect l="0" t="0" r="r" b="b"/>
              <a:pathLst>
                <a:path w="2710" h="1547">
                  <a:moveTo>
                    <a:pt x="180" y="0"/>
                  </a:moveTo>
                  <a:lnTo>
                    <a:pt x="2531" y="0"/>
                  </a:lnTo>
                  <a:lnTo>
                    <a:pt x="2531" y="0"/>
                  </a:lnTo>
                  <a:lnTo>
                    <a:pt x="2549" y="1"/>
                  </a:lnTo>
                  <a:lnTo>
                    <a:pt x="2567" y="4"/>
                  </a:lnTo>
                  <a:lnTo>
                    <a:pt x="2584" y="9"/>
                  </a:lnTo>
                  <a:lnTo>
                    <a:pt x="2600" y="14"/>
                  </a:lnTo>
                  <a:lnTo>
                    <a:pt x="2616" y="22"/>
                  </a:lnTo>
                  <a:lnTo>
                    <a:pt x="2630" y="31"/>
                  </a:lnTo>
                  <a:lnTo>
                    <a:pt x="2644" y="41"/>
                  </a:lnTo>
                  <a:lnTo>
                    <a:pt x="2657" y="53"/>
                  </a:lnTo>
                  <a:lnTo>
                    <a:pt x="2669" y="66"/>
                  </a:lnTo>
                  <a:lnTo>
                    <a:pt x="2679" y="80"/>
                  </a:lnTo>
                  <a:lnTo>
                    <a:pt x="2688" y="94"/>
                  </a:lnTo>
                  <a:lnTo>
                    <a:pt x="2696" y="110"/>
                  </a:lnTo>
                  <a:lnTo>
                    <a:pt x="2702" y="126"/>
                  </a:lnTo>
                  <a:lnTo>
                    <a:pt x="2706" y="144"/>
                  </a:lnTo>
                  <a:lnTo>
                    <a:pt x="2709" y="161"/>
                  </a:lnTo>
                  <a:lnTo>
                    <a:pt x="2710" y="179"/>
                  </a:lnTo>
                  <a:lnTo>
                    <a:pt x="2710" y="1368"/>
                  </a:lnTo>
                  <a:lnTo>
                    <a:pt x="2710" y="1368"/>
                  </a:lnTo>
                  <a:lnTo>
                    <a:pt x="2709" y="1386"/>
                  </a:lnTo>
                  <a:lnTo>
                    <a:pt x="2706" y="1404"/>
                  </a:lnTo>
                  <a:lnTo>
                    <a:pt x="2702" y="1420"/>
                  </a:lnTo>
                  <a:lnTo>
                    <a:pt x="2696" y="1437"/>
                  </a:lnTo>
                  <a:lnTo>
                    <a:pt x="2688" y="1453"/>
                  </a:lnTo>
                  <a:lnTo>
                    <a:pt x="2679" y="1468"/>
                  </a:lnTo>
                  <a:lnTo>
                    <a:pt x="2669" y="1481"/>
                  </a:lnTo>
                  <a:lnTo>
                    <a:pt x="2657" y="1494"/>
                  </a:lnTo>
                  <a:lnTo>
                    <a:pt x="2644" y="1506"/>
                  </a:lnTo>
                  <a:lnTo>
                    <a:pt x="2630" y="1516"/>
                  </a:lnTo>
                  <a:lnTo>
                    <a:pt x="2616" y="1525"/>
                  </a:lnTo>
                  <a:lnTo>
                    <a:pt x="2600" y="1533"/>
                  </a:lnTo>
                  <a:lnTo>
                    <a:pt x="2584" y="1539"/>
                  </a:lnTo>
                  <a:lnTo>
                    <a:pt x="2567" y="1543"/>
                  </a:lnTo>
                  <a:lnTo>
                    <a:pt x="2549" y="1545"/>
                  </a:lnTo>
                  <a:lnTo>
                    <a:pt x="2531" y="1547"/>
                  </a:lnTo>
                  <a:lnTo>
                    <a:pt x="180" y="1547"/>
                  </a:lnTo>
                  <a:lnTo>
                    <a:pt x="180" y="1547"/>
                  </a:lnTo>
                  <a:lnTo>
                    <a:pt x="161" y="1545"/>
                  </a:lnTo>
                  <a:lnTo>
                    <a:pt x="144" y="1543"/>
                  </a:lnTo>
                  <a:lnTo>
                    <a:pt x="126" y="1539"/>
                  </a:lnTo>
                  <a:lnTo>
                    <a:pt x="111" y="1533"/>
                  </a:lnTo>
                  <a:lnTo>
                    <a:pt x="94" y="1525"/>
                  </a:lnTo>
                  <a:lnTo>
                    <a:pt x="80" y="1516"/>
                  </a:lnTo>
                  <a:lnTo>
                    <a:pt x="66" y="1506"/>
                  </a:lnTo>
                  <a:lnTo>
                    <a:pt x="53" y="1494"/>
                  </a:lnTo>
                  <a:lnTo>
                    <a:pt x="41" y="1481"/>
                  </a:lnTo>
                  <a:lnTo>
                    <a:pt x="31" y="1468"/>
                  </a:lnTo>
                  <a:lnTo>
                    <a:pt x="22" y="1453"/>
                  </a:lnTo>
                  <a:lnTo>
                    <a:pt x="14" y="1437"/>
                  </a:lnTo>
                  <a:lnTo>
                    <a:pt x="9" y="1420"/>
                  </a:lnTo>
                  <a:lnTo>
                    <a:pt x="4" y="1404"/>
                  </a:lnTo>
                  <a:lnTo>
                    <a:pt x="1" y="1386"/>
                  </a:lnTo>
                  <a:lnTo>
                    <a:pt x="0" y="1368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1" y="161"/>
                  </a:lnTo>
                  <a:lnTo>
                    <a:pt x="4" y="144"/>
                  </a:lnTo>
                  <a:lnTo>
                    <a:pt x="9" y="126"/>
                  </a:lnTo>
                  <a:lnTo>
                    <a:pt x="14" y="110"/>
                  </a:lnTo>
                  <a:lnTo>
                    <a:pt x="22" y="94"/>
                  </a:lnTo>
                  <a:lnTo>
                    <a:pt x="31" y="80"/>
                  </a:lnTo>
                  <a:lnTo>
                    <a:pt x="41" y="66"/>
                  </a:lnTo>
                  <a:lnTo>
                    <a:pt x="53" y="53"/>
                  </a:lnTo>
                  <a:lnTo>
                    <a:pt x="66" y="41"/>
                  </a:lnTo>
                  <a:lnTo>
                    <a:pt x="80" y="31"/>
                  </a:lnTo>
                  <a:lnTo>
                    <a:pt x="94" y="22"/>
                  </a:lnTo>
                  <a:lnTo>
                    <a:pt x="111" y="14"/>
                  </a:lnTo>
                  <a:lnTo>
                    <a:pt x="126" y="9"/>
                  </a:lnTo>
                  <a:lnTo>
                    <a:pt x="144" y="4"/>
                  </a:lnTo>
                  <a:lnTo>
                    <a:pt x="161" y="1"/>
                  </a:lnTo>
                  <a:lnTo>
                    <a:pt x="180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 userDrawn="1"/>
          </p:nvSpPr>
          <p:spPr bwMode="auto">
            <a:xfrm>
              <a:off x="7859713" y="314325"/>
              <a:ext cx="863600" cy="415925"/>
            </a:xfrm>
            <a:custGeom>
              <a:avLst/>
              <a:gdLst/>
              <a:ahLst/>
              <a:cxnLst>
                <a:cxn ang="0">
                  <a:pos x="1434" y="0"/>
                </a:cxn>
                <a:cxn ang="0">
                  <a:pos x="1498" y="142"/>
                </a:cxn>
                <a:cxn ang="0">
                  <a:pos x="1434" y="907"/>
                </a:cxn>
                <a:cxn ang="0">
                  <a:pos x="973" y="0"/>
                </a:cxn>
                <a:cxn ang="0">
                  <a:pos x="684" y="907"/>
                </a:cxn>
                <a:cxn ang="0">
                  <a:pos x="684" y="618"/>
                </a:cxn>
                <a:cxn ang="0">
                  <a:pos x="683" y="609"/>
                </a:cxn>
                <a:cxn ang="0">
                  <a:pos x="672" y="585"/>
                </a:cxn>
                <a:cxn ang="0">
                  <a:pos x="661" y="569"/>
                </a:cxn>
                <a:cxn ang="0">
                  <a:pos x="644" y="554"/>
                </a:cxn>
                <a:cxn ang="0">
                  <a:pos x="621" y="539"/>
                </a:cxn>
                <a:cxn ang="0">
                  <a:pos x="590" y="524"/>
                </a:cxn>
                <a:cxn ang="0">
                  <a:pos x="607" y="519"/>
                </a:cxn>
                <a:cxn ang="0">
                  <a:pos x="634" y="508"/>
                </a:cxn>
                <a:cxn ang="0">
                  <a:pos x="653" y="496"/>
                </a:cxn>
                <a:cxn ang="0">
                  <a:pos x="667" y="483"/>
                </a:cxn>
                <a:cxn ang="0">
                  <a:pos x="676" y="470"/>
                </a:cxn>
                <a:cxn ang="0">
                  <a:pos x="683" y="451"/>
                </a:cxn>
                <a:cxn ang="0">
                  <a:pos x="684" y="424"/>
                </a:cxn>
                <a:cxn ang="0">
                  <a:pos x="684" y="142"/>
                </a:cxn>
                <a:cxn ang="0">
                  <a:pos x="681" y="95"/>
                </a:cxn>
                <a:cxn ang="0">
                  <a:pos x="675" y="69"/>
                </a:cxn>
                <a:cxn ang="0">
                  <a:pos x="665" y="47"/>
                </a:cxn>
                <a:cxn ang="0">
                  <a:pos x="649" y="29"/>
                </a:cxn>
                <a:cxn ang="0">
                  <a:pos x="627" y="15"/>
                </a:cxn>
                <a:cxn ang="0">
                  <a:pos x="599" y="6"/>
                </a:cxn>
                <a:cxn ang="0">
                  <a:pos x="564" y="1"/>
                </a:cxn>
                <a:cxn ang="0">
                  <a:pos x="0" y="0"/>
                </a:cxn>
                <a:cxn ang="0">
                  <a:pos x="64" y="142"/>
                </a:cxn>
                <a:cxn ang="0">
                  <a:pos x="0" y="907"/>
                </a:cxn>
                <a:cxn ang="0">
                  <a:pos x="212" y="1049"/>
                </a:cxn>
                <a:cxn ang="0">
                  <a:pos x="459" y="595"/>
                </a:cxn>
                <a:cxn ang="0">
                  <a:pos x="471" y="595"/>
                </a:cxn>
                <a:cxn ang="0">
                  <a:pos x="492" y="599"/>
                </a:cxn>
                <a:cxn ang="0">
                  <a:pos x="506" y="607"/>
                </a:cxn>
                <a:cxn ang="0">
                  <a:pos x="517" y="617"/>
                </a:cxn>
                <a:cxn ang="0">
                  <a:pos x="527" y="629"/>
                </a:cxn>
                <a:cxn ang="0">
                  <a:pos x="534" y="652"/>
                </a:cxn>
                <a:cxn ang="0">
                  <a:pos x="537" y="689"/>
                </a:cxn>
                <a:cxn ang="0">
                  <a:pos x="872" y="1049"/>
                </a:cxn>
                <a:cxn ang="0">
                  <a:pos x="1227" y="731"/>
                </a:cxn>
                <a:cxn ang="0">
                  <a:pos x="2035" y="1049"/>
                </a:cxn>
                <a:cxn ang="0">
                  <a:pos x="2069" y="1048"/>
                </a:cxn>
                <a:cxn ang="0">
                  <a:pos x="2097" y="1044"/>
                </a:cxn>
                <a:cxn ang="0">
                  <a:pos x="2122" y="1037"/>
                </a:cxn>
                <a:cxn ang="0">
                  <a:pos x="2141" y="1025"/>
                </a:cxn>
                <a:cxn ang="0">
                  <a:pos x="2157" y="1006"/>
                </a:cxn>
                <a:cxn ang="0">
                  <a:pos x="2168" y="982"/>
                </a:cxn>
                <a:cxn ang="0">
                  <a:pos x="2175" y="950"/>
                </a:cxn>
                <a:cxn ang="0">
                  <a:pos x="2177" y="907"/>
                </a:cxn>
                <a:cxn ang="0">
                  <a:pos x="2177" y="142"/>
                </a:cxn>
                <a:cxn ang="0">
                  <a:pos x="2175" y="120"/>
                </a:cxn>
                <a:cxn ang="0">
                  <a:pos x="2169" y="96"/>
                </a:cxn>
                <a:cxn ang="0">
                  <a:pos x="2159" y="71"/>
                </a:cxn>
                <a:cxn ang="0">
                  <a:pos x="2142" y="45"/>
                </a:cxn>
                <a:cxn ang="0">
                  <a:pos x="2117" y="22"/>
                </a:cxn>
                <a:cxn ang="0">
                  <a:pos x="2092" y="10"/>
                </a:cxn>
                <a:cxn ang="0">
                  <a:pos x="2071" y="4"/>
                </a:cxn>
                <a:cxn ang="0">
                  <a:pos x="2048" y="1"/>
                </a:cxn>
                <a:cxn ang="0">
                  <a:pos x="2035" y="0"/>
                </a:cxn>
              </a:cxnLst>
              <a:rect l="0" t="0" r="r" b="b"/>
              <a:pathLst>
                <a:path w="2177" h="1049">
                  <a:moveTo>
                    <a:pt x="2035" y="0"/>
                  </a:moveTo>
                  <a:lnTo>
                    <a:pt x="1434" y="0"/>
                  </a:lnTo>
                  <a:lnTo>
                    <a:pt x="1434" y="142"/>
                  </a:lnTo>
                  <a:lnTo>
                    <a:pt x="1498" y="142"/>
                  </a:lnTo>
                  <a:lnTo>
                    <a:pt x="1498" y="907"/>
                  </a:lnTo>
                  <a:lnTo>
                    <a:pt x="1434" y="907"/>
                  </a:lnTo>
                  <a:lnTo>
                    <a:pt x="1209" y="0"/>
                  </a:lnTo>
                  <a:lnTo>
                    <a:pt x="973" y="0"/>
                  </a:lnTo>
                  <a:lnTo>
                    <a:pt x="755" y="907"/>
                  </a:lnTo>
                  <a:lnTo>
                    <a:pt x="684" y="907"/>
                  </a:lnTo>
                  <a:lnTo>
                    <a:pt x="684" y="618"/>
                  </a:lnTo>
                  <a:lnTo>
                    <a:pt x="684" y="618"/>
                  </a:lnTo>
                  <a:lnTo>
                    <a:pt x="684" y="616"/>
                  </a:lnTo>
                  <a:lnTo>
                    <a:pt x="683" y="609"/>
                  </a:lnTo>
                  <a:lnTo>
                    <a:pt x="679" y="598"/>
                  </a:lnTo>
                  <a:lnTo>
                    <a:pt x="672" y="585"/>
                  </a:lnTo>
                  <a:lnTo>
                    <a:pt x="667" y="577"/>
                  </a:lnTo>
                  <a:lnTo>
                    <a:pt x="661" y="569"/>
                  </a:lnTo>
                  <a:lnTo>
                    <a:pt x="653" y="562"/>
                  </a:lnTo>
                  <a:lnTo>
                    <a:pt x="644" y="554"/>
                  </a:lnTo>
                  <a:lnTo>
                    <a:pt x="634" y="546"/>
                  </a:lnTo>
                  <a:lnTo>
                    <a:pt x="621" y="539"/>
                  </a:lnTo>
                  <a:lnTo>
                    <a:pt x="607" y="532"/>
                  </a:lnTo>
                  <a:lnTo>
                    <a:pt x="590" y="524"/>
                  </a:lnTo>
                  <a:lnTo>
                    <a:pt x="590" y="524"/>
                  </a:lnTo>
                  <a:lnTo>
                    <a:pt x="607" y="519"/>
                  </a:lnTo>
                  <a:lnTo>
                    <a:pt x="621" y="513"/>
                  </a:lnTo>
                  <a:lnTo>
                    <a:pt x="634" y="508"/>
                  </a:lnTo>
                  <a:lnTo>
                    <a:pt x="644" y="501"/>
                  </a:lnTo>
                  <a:lnTo>
                    <a:pt x="653" y="496"/>
                  </a:lnTo>
                  <a:lnTo>
                    <a:pt x="661" y="490"/>
                  </a:lnTo>
                  <a:lnTo>
                    <a:pt x="667" y="483"/>
                  </a:lnTo>
                  <a:lnTo>
                    <a:pt x="672" y="477"/>
                  </a:lnTo>
                  <a:lnTo>
                    <a:pt x="676" y="470"/>
                  </a:lnTo>
                  <a:lnTo>
                    <a:pt x="679" y="464"/>
                  </a:lnTo>
                  <a:lnTo>
                    <a:pt x="683" y="451"/>
                  </a:lnTo>
                  <a:lnTo>
                    <a:pt x="684" y="438"/>
                  </a:lnTo>
                  <a:lnTo>
                    <a:pt x="684" y="424"/>
                  </a:lnTo>
                  <a:lnTo>
                    <a:pt x="684" y="142"/>
                  </a:lnTo>
                  <a:lnTo>
                    <a:pt x="684" y="142"/>
                  </a:lnTo>
                  <a:lnTo>
                    <a:pt x="683" y="111"/>
                  </a:lnTo>
                  <a:lnTo>
                    <a:pt x="681" y="95"/>
                  </a:lnTo>
                  <a:lnTo>
                    <a:pt x="679" y="82"/>
                  </a:lnTo>
                  <a:lnTo>
                    <a:pt x="675" y="69"/>
                  </a:lnTo>
                  <a:lnTo>
                    <a:pt x="670" y="58"/>
                  </a:lnTo>
                  <a:lnTo>
                    <a:pt x="665" y="47"/>
                  </a:lnTo>
                  <a:lnTo>
                    <a:pt x="657" y="37"/>
                  </a:lnTo>
                  <a:lnTo>
                    <a:pt x="649" y="29"/>
                  </a:lnTo>
                  <a:lnTo>
                    <a:pt x="639" y="22"/>
                  </a:lnTo>
                  <a:lnTo>
                    <a:pt x="627" y="15"/>
                  </a:lnTo>
                  <a:lnTo>
                    <a:pt x="614" y="10"/>
                  </a:lnTo>
                  <a:lnTo>
                    <a:pt x="599" y="6"/>
                  </a:lnTo>
                  <a:lnTo>
                    <a:pt x="582" y="2"/>
                  </a:lnTo>
                  <a:lnTo>
                    <a:pt x="564" y="1"/>
                  </a:lnTo>
                  <a:lnTo>
                    <a:pt x="542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64" y="142"/>
                  </a:lnTo>
                  <a:lnTo>
                    <a:pt x="64" y="907"/>
                  </a:lnTo>
                  <a:lnTo>
                    <a:pt x="0" y="907"/>
                  </a:lnTo>
                  <a:lnTo>
                    <a:pt x="0" y="1049"/>
                  </a:lnTo>
                  <a:lnTo>
                    <a:pt x="212" y="1049"/>
                  </a:lnTo>
                  <a:lnTo>
                    <a:pt x="212" y="595"/>
                  </a:lnTo>
                  <a:lnTo>
                    <a:pt x="459" y="595"/>
                  </a:lnTo>
                  <a:lnTo>
                    <a:pt x="459" y="595"/>
                  </a:lnTo>
                  <a:lnTo>
                    <a:pt x="471" y="595"/>
                  </a:lnTo>
                  <a:lnTo>
                    <a:pt x="481" y="597"/>
                  </a:lnTo>
                  <a:lnTo>
                    <a:pt x="492" y="599"/>
                  </a:lnTo>
                  <a:lnTo>
                    <a:pt x="499" y="603"/>
                  </a:lnTo>
                  <a:lnTo>
                    <a:pt x="506" y="607"/>
                  </a:lnTo>
                  <a:lnTo>
                    <a:pt x="512" y="611"/>
                  </a:lnTo>
                  <a:lnTo>
                    <a:pt x="517" y="617"/>
                  </a:lnTo>
                  <a:lnTo>
                    <a:pt x="523" y="622"/>
                  </a:lnTo>
                  <a:lnTo>
                    <a:pt x="527" y="629"/>
                  </a:lnTo>
                  <a:lnTo>
                    <a:pt x="529" y="637"/>
                  </a:lnTo>
                  <a:lnTo>
                    <a:pt x="534" y="652"/>
                  </a:lnTo>
                  <a:lnTo>
                    <a:pt x="536" y="670"/>
                  </a:lnTo>
                  <a:lnTo>
                    <a:pt x="537" y="689"/>
                  </a:lnTo>
                  <a:lnTo>
                    <a:pt x="537" y="1049"/>
                  </a:lnTo>
                  <a:lnTo>
                    <a:pt x="872" y="1049"/>
                  </a:lnTo>
                  <a:lnTo>
                    <a:pt x="950" y="731"/>
                  </a:lnTo>
                  <a:lnTo>
                    <a:pt x="1227" y="731"/>
                  </a:lnTo>
                  <a:lnTo>
                    <a:pt x="1315" y="1049"/>
                  </a:lnTo>
                  <a:lnTo>
                    <a:pt x="2035" y="1049"/>
                  </a:lnTo>
                  <a:lnTo>
                    <a:pt x="2035" y="1049"/>
                  </a:lnTo>
                  <a:lnTo>
                    <a:pt x="2069" y="1048"/>
                  </a:lnTo>
                  <a:lnTo>
                    <a:pt x="2083" y="1046"/>
                  </a:lnTo>
                  <a:lnTo>
                    <a:pt x="2097" y="1044"/>
                  </a:lnTo>
                  <a:lnTo>
                    <a:pt x="2110" y="1041"/>
                  </a:lnTo>
                  <a:lnTo>
                    <a:pt x="2122" y="1037"/>
                  </a:lnTo>
                  <a:lnTo>
                    <a:pt x="2132" y="1031"/>
                  </a:lnTo>
                  <a:lnTo>
                    <a:pt x="2141" y="1025"/>
                  </a:lnTo>
                  <a:lnTo>
                    <a:pt x="2150" y="1017"/>
                  </a:lnTo>
                  <a:lnTo>
                    <a:pt x="2157" y="1006"/>
                  </a:lnTo>
                  <a:lnTo>
                    <a:pt x="2163" y="995"/>
                  </a:lnTo>
                  <a:lnTo>
                    <a:pt x="2168" y="982"/>
                  </a:lnTo>
                  <a:lnTo>
                    <a:pt x="2172" y="966"/>
                  </a:lnTo>
                  <a:lnTo>
                    <a:pt x="2175" y="950"/>
                  </a:lnTo>
                  <a:lnTo>
                    <a:pt x="2176" y="929"/>
                  </a:lnTo>
                  <a:lnTo>
                    <a:pt x="2177" y="907"/>
                  </a:lnTo>
                  <a:lnTo>
                    <a:pt x="2177" y="142"/>
                  </a:lnTo>
                  <a:lnTo>
                    <a:pt x="2177" y="142"/>
                  </a:lnTo>
                  <a:lnTo>
                    <a:pt x="2176" y="135"/>
                  </a:lnTo>
                  <a:lnTo>
                    <a:pt x="2175" y="120"/>
                  </a:lnTo>
                  <a:lnTo>
                    <a:pt x="2172" y="109"/>
                  </a:lnTo>
                  <a:lnTo>
                    <a:pt x="2169" y="96"/>
                  </a:lnTo>
                  <a:lnTo>
                    <a:pt x="2164" y="84"/>
                  </a:lnTo>
                  <a:lnTo>
                    <a:pt x="2159" y="71"/>
                  </a:lnTo>
                  <a:lnTo>
                    <a:pt x="2151" y="58"/>
                  </a:lnTo>
                  <a:lnTo>
                    <a:pt x="2142" y="45"/>
                  </a:lnTo>
                  <a:lnTo>
                    <a:pt x="2131" y="33"/>
                  </a:lnTo>
                  <a:lnTo>
                    <a:pt x="2117" y="22"/>
                  </a:lnTo>
                  <a:lnTo>
                    <a:pt x="2101" y="13"/>
                  </a:lnTo>
                  <a:lnTo>
                    <a:pt x="2092" y="10"/>
                  </a:lnTo>
                  <a:lnTo>
                    <a:pt x="2082" y="6"/>
                  </a:lnTo>
                  <a:lnTo>
                    <a:pt x="2071" y="4"/>
                  </a:lnTo>
                  <a:lnTo>
                    <a:pt x="2060" y="2"/>
                  </a:lnTo>
                  <a:lnTo>
                    <a:pt x="2048" y="1"/>
                  </a:lnTo>
                  <a:lnTo>
                    <a:pt x="2035" y="0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"/>
            <p:cNvSpPr>
              <a:spLocks/>
            </p:cNvSpPr>
            <p:nvPr userDrawn="1"/>
          </p:nvSpPr>
          <p:spPr bwMode="auto">
            <a:xfrm>
              <a:off x="8243888" y="350838"/>
              <a:ext cx="90488" cy="207963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229" y="525"/>
                </a:cxn>
                <a:cxn ang="0">
                  <a:pos x="0" y="525"/>
                </a:cxn>
                <a:cxn ang="0">
                  <a:pos x="124" y="0"/>
                </a:cxn>
                <a:cxn ang="0">
                  <a:pos x="124" y="0"/>
                </a:cxn>
              </a:cxnLst>
              <a:rect l="0" t="0" r="r" b="b"/>
              <a:pathLst>
                <a:path w="229" h="525">
                  <a:moveTo>
                    <a:pt x="124" y="0"/>
                  </a:moveTo>
                  <a:lnTo>
                    <a:pt x="229" y="525"/>
                  </a:lnTo>
                  <a:lnTo>
                    <a:pt x="0" y="525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ED1C24"/>
            </a:solidFill>
            <a:ln w="0">
              <a:solidFill>
                <a:srgbClr val="ED1C2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8"/>
            <p:cNvSpPr>
              <a:spLocks/>
            </p:cNvSpPr>
            <p:nvPr userDrawn="1"/>
          </p:nvSpPr>
          <p:spPr bwMode="auto">
            <a:xfrm>
              <a:off x="8512175" y="369888"/>
              <a:ext cx="152400" cy="3032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66"/>
                </a:cxn>
                <a:cxn ang="0">
                  <a:pos x="313" y="766"/>
                </a:cxn>
                <a:cxn ang="0">
                  <a:pos x="313" y="766"/>
                </a:cxn>
                <a:cxn ang="0">
                  <a:pos x="336" y="762"/>
                </a:cxn>
                <a:cxn ang="0">
                  <a:pos x="345" y="760"/>
                </a:cxn>
                <a:cxn ang="0">
                  <a:pos x="354" y="757"/>
                </a:cxn>
                <a:cxn ang="0">
                  <a:pos x="361" y="754"/>
                </a:cxn>
                <a:cxn ang="0">
                  <a:pos x="366" y="750"/>
                </a:cxn>
                <a:cxn ang="0">
                  <a:pos x="371" y="745"/>
                </a:cxn>
                <a:cxn ang="0">
                  <a:pos x="375" y="741"/>
                </a:cxn>
                <a:cxn ang="0">
                  <a:pos x="377" y="736"/>
                </a:cxn>
                <a:cxn ang="0">
                  <a:pos x="380" y="730"/>
                </a:cxn>
                <a:cxn ang="0">
                  <a:pos x="382" y="718"/>
                </a:cxn>
                <a:cxn ang="0">
                  <a:pos x="384" y="704"/>
                </a:cxn>
                <a:cxn ang="0">
                  <a:pos x="384" y="690"/>
                </a:cxn>
                <a:cxn ang="0">
                  <a:pos x="384" y="82"/>
                </a:cxn>
                <a:cxn ang="0">
                  <a:pos x="384" y="82"/>
                </a:cxn>
                <a:cxn ang="0">
                  <a:pos x="384" y="70"/>
                </a:cxn>
                <a:cxn ang="0">
                  <a:pos x="382" y="57"/>
                </a:cxn>
                <a:cxn ang="0">
                  <a:pos x="379" y="43"/>
                </a:cxn>
                <a:cxn ang="0">
                  <a:pos x="376" y="36"/>
                </a:cxn>
                <a:cxn ang="0">
                  <a:pos x="372" y="30"/>
                </a:cxn>
                <a:cxn ang="0">
                  <a:pos x="367" y="23"/>
                </a:cxn>
                <a:cxn ang="0">
                  <a:pos x="362" y="18"/>
                </a:cxn>
                <a:cxn ang="0">
                  <a:pos x="354" y="13"/>
                </a:cxn>
                <a:cxn ang="0">
                  <a:pos x="346" y="9"/>
                </a:cxn>
                <a:cxn ang="0">
                  <a:pos x="336" y="5"/>
                </a:cxn>
                <a:cxn ang="0">
                  <a:pos x="324" y="3"/>
                </a:cxn>
                <a:cxn ang="0">
                  <a:pos x="310" y="0"/>
                </a:cxn>
                <a:cxn ang="0">
                  <a:pos x="29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84" h="766">
                  <a:moveTo>
                    <a:pt x="0" y="0"/>
                  </a:moveTo>
                  <a:lnTo>
                    <a:pt x="0" y="766"/>
                  </a:lnTo>
                  <a:lnTo>
                    <a:pt x="313" y="766"/>
                  </a:lnTo>
                  <a:lnTo>
                    <a:pt x="313" y="766"/>
                  </a:lnTo>
                  <a:lnTo>
                    <a:pt x="336" y="762"/>
                  </a:lnTo>
                  <a:lnTo>
                    <a:pt x="345" y="760"/>
                  </a:lnTo>
                  <a:lnTo>
                    <a:pt x="354" y="757"/>
                  </a:lnTo>
                  <a:lnTo>
                    <a:pt x="361" y="754"/>
                  </a:lnTo>
                  <a:lnTo>
                    <a:pt x="366" y="750"/>
                  </a:lnTo>
                  <a:lnTo>
                    <a:pt x="371" y="745"/>
                  </a:lnTo>
                  <a:lnTo>
                    <a:pt x="375" y="741"/>
                  </a:lnTo>
                  <a:lnTo>
                    <a:pt x="377" y="736"/>
                  </a:lnTo>
                  <a:lnTo>
                    <a:pt x="380" y="730"/>
                  </a:lnTo>
                  <a:lnTo>
                    <a:pt x="382" y="718"/>
                  </a:lnTo>
                  <a:lnTo>
                    <a:pt x="384" y="704"/>
                  </a:lnTo>
                  <a:lnTo>
                    <a:pt x="384" y="690"/>
                  </a:lnTo>
                  <a:lnTo>
                    <a:pt x="384" y="82"/>
                  </a:lnTo>
                  <a:lnTo>
                    <a:pt x="384" y="82"/>
                  </a:lnTo>
                  <a:lnTo>
                    <a:pt x="384" y="70"/>
                  </a:lnTo>
                  <a:lnTo>
                    <a:pt x="382" y="57"/>
                  </a:lnTo>
                  <a:lnTo>
                    <a:pt x="379" y="43"/>
                  </a:lnTo>
                  <a:lnTo>
                    <a:pt x="376" y="36"/>
                  </a:lnTo>
                  <a:lnTo>
                    <a:pt x="372" y="30"/>
                  </a:lnTo>
                  <a:lnTo>
                    <a:pt x="367" y="23"/>
                  </a:lnTo>
                  <a:lnTo>
                    <a:pt x="362" y="18"/>
                  </a:lnTo>
                  <a:lnTo>
                    <a:pt x="354" y="13"/>
                  </a:lnTo>
                  <a:lnTo>
                    <a:pt x="346" y="9"/>
                  </a:lnTo>
                  <a:lnTo>
                    <a:pt x="336" y="5"/>
                  </a:lnTo>
                  <a:lnTo>
                    <a:pt x="324" y="3"/>
                  </a:lnTo>
                  <a:lnTo>
                    <a:pt x="310" y="0"/>
                  </a:lnTo>
                  <a:lnTo>
                    <a:pt x="29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0">
              <a:solidFill>
                <a:srgbClr val="ED1C2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7939088" y="369888"/>
              <a:ext cx="131763" cy="127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8"/>
                </a:cxn>
                <a:cxn ang="0">
                  <a:pos x="265" y="318"/>
                </a:cxn>
                <a:cxn ang="0">
                  <a:pos x="265" y="318"/>
                </a:cxn>
                <a:cxn ang="0">
                  <a:pos x="275" y="316"/>
                </a:cxn>
                <a:cxn ang="0">
                  <a:pos x="285" y="312"/>
                </a:cxn>
                <a:cxn ang="0">
                  <a:pos x="293" y="309"/>
                </a:cxn>
                <a:cxn ang="0">
                  <a:pos x="299" y="305"/>
                </a:cxn>
                <a:cxn ang="0">
                  <a:pos x="306" y="300"/>
                </a:cxn>
                <a:cxn ang="0">
                  <a:pos x="311" y="296"/>
                </a:cxn>
                <a:cxn ang="0">
                  <a:pos x="316" y="291"/>
                </a:cxn>
                <a:cxn ang="0">
                  <a:pos x="320" y="285"/>
                </a:cxn>
                <a:cxn ang="0">
                  <a:pos x="325" y="275"/>
                </a:cxn>
                <a:cxn ang="0">
                  <a:pos x="328" y="262"/>
                </a:cxn>
                <a:cxn ang="0">
                  <a:pos x="329" y="249"/>
                </a:cxn>
                <a:cxn ang="0">
                  <a:pos x="330" y="236"/>
                </a:cxn>
                <a:cxn ang="0">
                  <a:pos x="330" y="71"/>
                </a:cxn>
                <a:cxn ang="0">
                  <a:pos x="330" y="71"/>
                </a:cxn>
                <a:cxn ang="0">
                  <a:pos x="328" y="59"/>
                </a:cxn>
                <a:cxn ang="0">
                  <a:pos x="324" y="46"/>
                </a:cxn>
                <a:cxn ang="0">
                  <a:pos x="320" y="35"/>
                </a:cxn>
                <a:cxn ang="0">
                  <a:pos x="314" y="24"/>
                </a:cxn>
                <a:cxn ang="0">
                  <a:pos x="310" y="19"/>
                </a:cxn>
                <a:cxn ang="0">
                  <a:pos x="305" y="14"/>
                </a:cxn>
                <a:cxn ang="0">
                  <a:pos x="298" y="10"/>
                </a:cxn>
                <a:cxn ang="0">
                  <a:pos x="292" y="6"/>
                </a:cxn>
                <a:cxn ang="0">
                  <a:pos x="284" y="4"/>
                </a:cxn>
                <a:cxn ang="0">
                  <a:pos x="275" y="1"/>
                </a:cxn>
                <a:cxn ang="0">
                  <a:pos x="265" y="0"/>
                </a:cxn>
                <a:cxn ang="0">
                  <a:pos x="25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30" h="318">
                  <a:moveTo>
                    <a:pt x="0" y="0"/>
                  </a:moveTo>
                  <a:lnTo>
                    <a:pt x="0" y="318"/>
                  </a:lnTo>
                  <a:lnTo>
                    <a:pt x="265" y="318"/>
                  </a:lnTo>
                  <a:lnTo>
                    <a:pt x="265" y="318"/>
                  </a:lnTo>
                  <a:lnTo>
                    <a:pt x="275" y="316"/>
                  </a:lnTo>
                  <a:lnTo>
                    <a:pt x="285" y="312"/>
                  </a:lnTo>
                  <a:lnTo>
                    <a:pt x="293" y="309"/>
                  </a:lnTo>
                  <a:lnTo>
                    <a:pt x="299" y="305"/>
                  </a:lnTo>
                  <a:lnTo>
                    <a:pt x="306" y="300"/>
                  </a:lnTo>
                  <a:lnTo>
                    <a:pt x="311" y="296"/>
                  </a:lnTo>
                  <a:lnTo>
                    <a:pt x="316" y="291"/>
                  </a:lnTo>
                  <a:lnTo>
                    <a:pt x="320" y="285"/>
                  </a:lnTo>
                  <a:lnTo>
                    <a:pt x="325" y="275"/>
                  </a:lnTo>
                  <a:lnTo>
                    <a:pt x="328" y="262"/>
                  </a:lnTo>
                  <a:lnTo>
                    <a:pt x="329" y="249"/>
                  </a:lnTo>
                  <a:lnTo>
                    <a:pt x="330" y="236"/>
                  </a:lnTo>
                  <a:lnTo>
                    <a:pt x="330" y="71"/>
                  </a:lnTo>
                  <a:lnTo>
                    <a:pt x="330" y="71"/>
                  </a:lnTo>
                  <a:lnTo>
                    <a:pt x="328" y="59"/>
                  </a:lnTo>
                  <a:lnTo>
                    <a:pt x="324" y="46"/>
                  </a:lnTo>
                  <a:lnTo>
                    <a:pt x="320" y="35"/>
                  </a:lnTo>
                  <a:lnTo>
                    <a:pt x="314" y="24"/>
                  </a:lnTo>
                  <a:lnTo>
                    <a:pt x="310" y="19"/>
                  </a:lnTo>
                  <a:lnTo>
                    <a:pt x="305" y="14"/>
                  </a:lnTo>
                  <a:lnTo>
                    <a:pt x="298" y="10"/>
                  </a:lnTo>
                  <a:lnTo>
                    <a:pt x="292" y="6"/>
                  </a:lnTo>
                  <a:lnTo>
                    <a:pt x="284" y="4"/>
                  </a:lnTo>
                  <a:lnTo>
                    <a:pt x="275" y="1"/>
                  </a:lnTo>
                  <a:lnTo>
                    <a:pt x="265" y="0"/>
                  </a:lnTo>
                  <a:lnTo>
                    <a:pt x="25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0">
              <a:solidFill>
                <a:srgbClr val="ED1C2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7699375" y="933450"/>
              <a:ext cx="69850" cy="85725"/>
            </a:xfrm>
            <a:custGeom>
              <a:avLst/>
              <a:gdLst/>
              <a:ahLst/>
              <a:cxnLst>
                <a:cxn ang="0">
                  <a:pos x="84" y="130"/>
                </a:cxn>
                <a:cxn ang="0">
                  <a:pos x="75" y="214"/>
                </a:cxn>
                <a:cxn ang="0">
                  <a:pos x="48" y="214"/>
                </a:cxn>
                <a:cxn ang="0">
                  <a:pos x="59" y="130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75" y="107"/>
                </a:cxn>
                <a:cxn ang="0">
                  <a:pos x="77" y="107"/>
                </a:cxn>
                <a:cxn ang="0">
                  <a:pos x="150" y="0"/>
                </a:cxn>
                <a:cxn ang="0">
                  <a:pos x="176" y="0"/>
                </a:cxn>
                <a:cxn ang="0">
                  <a:pos x="84" y="130"/>
                </a:cxn>
              </a:cxnLst>
              <a:rect l="0" t="0" r="r" b="b"/>
              <a:pathLst>
                <a:path w="176" h="214">
                  <a:moveTo>
                    <a:pt x="84" y="130"/>
                  </a:moveTo>
                  <a:lnTo>
                    <a:pt x="75" y="214"/>
                  </a:lnTo>
                  <a:lnTo>
                    <a:pt x="48" y="214"/>
                  </a:lnTo>
                  <a:lnTo>
                    <a:pt x="59" y="13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75" y="107"/>
                  </a:lnTo>
                  <a:lnTo>
                    <a:pt x="77" y="107"/>
                  </a:lnTo>
                  <a:lnTo>
                    <a:pt x="150" y="0"/>
                  </a:lnTo>
                  <a:lnTo>
                    <a:pt x="176" y="0"/>
                  </a:lnTo>
                  <a:lnTo>
                    <a:pt x="84" y="1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 noEditPoints="1"/>
            </p:cNvSpPr>
            <p:nvPr userDrawn="1"/>
          </p:nvSpPr>
          <p:spPr bwMode="auto">
            <a:xfrm>
              <a:off x="7759700" y="954088"/>
              <a:ext cx="61913" cy="66675"/>
            </a:xfrm>
            <a:custGeom>
              <a:avLst/>
              <a:gdLst/>
              <a:ahLst/>
              <a:cxnLst>
                <a:cxn ang="0">
                  <a:pos x="156" y="83"/>
                </a:cxn>
                <a:cxn ang="0">
                  <a:pos x="150" y="111"/>
                </a:cxn>
                <a:cxn ang="0">
                  <a:pos x="146" y="118"/>
                </a:cxn>
                <a:cxn ang="0">
                  <a:pos x="126" y="145"/>
                </a:cxn>
                <a:cxn ang="0">
                  <a:pos x="114" y="156"/>
                </a:cxn>
                <a:cxn ang="0">
                  <a:pos x="99" y="163"/>
                </a:cxn>
                <a:cxn ang="0">
                  <a:pos x="84" y="167"/>
                </a:cxn>
                <a:cxn ang="0">
                  <a:pos x="68" y="170"/>
                </a:cxn>
                <a:cxn ang="0">
                  <a:pos x="59" y="169"/>
                </a:cxn>
                <a:cxn ang="0">
                  <a:pos x="43" y="166"/>
                </a:cxn>
                <a:cxn ang="0">
                  <a:pos x="36" y="163"/>
                </a:cxn>
                <a:cxn ang="0">
                  <a:pos x="23" y="156"/>
                </a:cxn>
                <a:cxn ang="0">
                  <a:pos x="13" y="145"/>
                </a:cxn>
                <a:cxn ang="0">
                  <a:pos x="9" y="139"/>
                </a:cxn>
                <a:cxn ang="0">
                  <a:pos x="4" y="126"/>
                </a:cxn>
                <a:cxn ang="0">
                  <a:pos x="1" y="118"/>
                </a:cxn>
                <a:cxn ang="0">
                  <a:pos x="0" y="83"/>
                </a:cxn>
                <a:cxn ang="0">
                  <a:pos x="4" y="65"/>
                </a:cxn>
                <a:cxn ang="0">
                  <a:pos x="18" y="34"/>
                </a:cxn>
                <a:cxn ang="0">
                  <a:pos x="28" y="23"/>
                </a:cxn>
                <a:cxn ang="0">
                  <a:pos x="35" y="18"/>
                </a:cxn>
                <a:cxn ang="0">
                  <a:pos x="48" y="9"/>
                </a:cxn>
                <a:cxn ang="0">
                  <a:pos x="63" y="4"/>
                </a:cxn>
                <a:cxn ang="0">
                  <a:pos x="89" y="0"/>
                </a:cxn>
                <a:cxn ang="0">
                  <a:pos x="106" y="1"/>
                </a:cxn>
                <a:cxn ang="0">
                  <a:pos x="121" y="6"/>
                </a:cxn>
                <a:cxn ang="0">
                  <a:pos x="128" y="9"/>
                </a:cxn>
                <a:cxn ang="0">
                  <a:pos x="138" y="18"/>
                </a:cxn>
                <a:cxn ang="0">
                  <a:pos x="143" y="23"/>
                </a:cxn>
                <a:cxn ang="0">
                  <a:pos x="151" y="34"/>
                </a:cxn>
                <a:cxn ang="0">
                  <a:pos x="155" y="49"/>
                </a:cxn>
                <a:cxn ang="0">
                  <a:pos x="157" y="65"/>
                </a:cxn>
                <a:cxn ang="0">
                  <a:pos x="156" y="83"/>
                </a:cxn>
                <a:cxn ang="0">
                  <a:pos x="130" y="83"/>
                </a:cxn>
                <a:cxn ang="0">
                  <a:pos x="130" y="56"/>
                </a:cxn>
                <a:cxn ang="0">
                  <a:pos x="128" y="45"/>
                </a:cxn>
                <a:cxn ang="0">
                  <a:pos x="124" y="36"/>
                </a:cxn>
                <a:cxn ang="0">
                  <a:pos x="108" y="22"/>
                </a:cxn>
                <a:cxn ang="0">
                  <a:pos x="98" y="18"/>
                </a:cxn>
                <a:cxn ang="0">
                  <a:pos x="86" y="16"/>
                </a:cxn>
                <a:cxn ang="0">
                  <a:pos x="63" y="22"/>
                </a:cxn>
                <a:cxn ang="0">
                  <a:pos x="45" y="34"/>
                </a:cxn>
                <a:cxn ang="0">
                  <a:pos x="39" y="45"/>
                </a:cxn>
                <a:cxn ang="0">
                  <a:pos x="28" y="69"/>
                </a:cxn>
                <a:cxn ang="0">
                  <a:pos x="26" y="83"/>
                </a:cxn>
                <a:cxn ang="0">
                  <a:pos x="26" y="112"/>
                </a:cxn>
                <a:cxn ang="0">
                  <a:pos x="28" y="123"/>
                </a:cxn>
                <a:cxn ang="0">
                  <a:pos x="34" y="134"/>
                </a:cxn>
                <a:cxn ang="0">
                  <a:pos x="48" y="147"/>
                </a:cxn>
                <a:cxn ang="0">
                  <a:pos x="58" y="151"/>
                </a:cxn>
                <a:cxn ang="0">
                  <a:pos x="70" y="152"/>
                </a:cxn>
                <a:cxn ang="0">
                  <a:pos x="93" y="147"/>
                </a:cxn>
                <a:cxn ang="0">
                  <a:pos x="103" y="141"/>
                </a:cxn>
                <a:cxn ang="0">
                  <a:pos x="111" y="134"/>
                </a:cxn>
                <a:cxn ang="0">
                  <a:pos x="124" y="112"/>
                </a:cxn>
                <a:cxn ang="0">
                  <a:pos x="128" y="98"/>
                </a:cxn>
                <a:cxn ang="0">
                  <a:pos x="130" y="83"/>
                </a:cxn>
              </a:cxnLst>
              <a:rect l="0" t="0" r="r" b="b"/>
              <a:pathLst>
                <a:path w="157" h="170">
                  <a:moveTo>
                    <a:pt x="156" y="83"/>
                  </a:moveTo>
                  <a:lnTo>
                    <a:pt x="156" y="83"/>
                  </a:lnTo>
                  <a:lnTo>
                    <a:pt x="152" y="102"/>
                  </a:lnTo>
                  <a:lnTo>
                    <a:pt x="150" y="111"/>
                  </a:lnTo>
                  <a:lnTo>
                    <a:pt x="146" y="118"/>
                  </a:lnTo>
                  <a:lnTo>
                    <a:pt x="146" y="118"/>
                  </a:lnTo>
                  <a:lnTo>
                    <a:pt x="137" y="132"/>
                  </a:lnTo>
                  <a:lnTo>
                    <a:pt x="126" y="145"/>
                  </a:lnTo>
                  <a:lnTo>
                    <a:pt x="126" y="145"/>
                  </a:lnTo>
                  <a:lnTo>
                    <a:pt x="114" y="156"/>
                  </a:lnTo>
                  <a:lnTo>
                    <a:pt x="99" y="163"/>
                  </a:lnTo>
                  <a:lnTo>
                    <a:pt x="99" y="163"/>
                  </a:lnTo>
                  <a:lnTo>
                    <a:pt x="93" y="166"/>
                  </a:lnTo>
                  <a:lnTo>
                    <a:pt x="84" y="167"/>
                  </a:lnTo>
                  <a:lnTo>
                    <a:pt x="76" y="169"/>
                  </a:lnTo>
                  <a:lnTo>
                    <a:pt x="68" y="170"/>
                  </a:lnTo>
                  <a:lnTo>
                    <a:pt x="68" y="170"/>
                  </a:lnTo>
                  <a:lnTo>
                    <a:pt x="59" y="169"/>
                  </a:lnTo>
                  <a:lnTo>
                    <a:pt x="50" y="167"/>
                  </a:lnTo>
                  <a:lnTo>
                    <a:pt x="43" y="166"/>
                  </a:lnTo>
                  <a:lnTo>
                    <a:pt x="36" y="163"/>
                  </a:lnTo>
                  <a:lnTo>
                    <a:pt x="36" y="163"/>
                  </a:lnTo>
                  <a:lnTo>
                    <a:pt x="30" y="160"/>
                  </a:lnTo>
                  <a:lnTo>
                    <a:pt x="23" y="156"/>
                  </a:lnTo>
                  <a:lnTo>
                    <a:pt x="18" y="151"/>
                  </a:lnTo>
                  <a:lnTo>
                    <a:pt x="13" y="145"/>
                  </a:lnTo>
                  <a:lnTo>
                    <a:pt x="13" y="145"/>
                  </a:lnTo>
                  <a:lnTo>
                    <a:pt x="9" y="139"/>
                  </a:lnTo>
                  <a:lnTo>
                    <a:pt x="6" y="132"/>
                  </a:lnTo>
                  <a:lnTo>
                    <a:pt x="4" y="126"/>
                  </a:lnTo>
                  <a:lnTo>
                    <a:pt x="1" y="118"/>
                  </a:lnTo>
                  <a:lnTo>
                    <a:pt x="1" y="118"/>
                  </a:lnTo>
                  <a:lnTo>
                    <a:pt x="0" y="102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4" y="65"/>
                  </a:lnTo>
                  <a:lnTo>
                    <a:pt x="10" y="49"/>
                  </a:lnTo>
                  <a:lnTo>
                    <a:pt x="18" y="34"/>
                  </a:lnTo>
                  <a:lnTo>
                    <a:pt x="23" y="28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35" y="18"/>
                  </a:lnTo>
                  <a:lnTo>
                    <a:pt x="41" y="13"/>
                  </a:lnTo>
                  <a:lnTo>
                    <a:pt x="48" y="9"/>
                  </a:lnTo>
                  <a:lnTo>
                    <a:pt x="55" y="6"/>
                  </a:lnTo>
                  <a:lnTo>
                    <a:pt x="63" y="4"/>
                  </a:lnTo>
                  <a:lnTo>
                    <a:pt x="71" y="1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106" y="1"/>
                  </a:lnTo>
                  <a:lnTo>
                    <a:pt x="114" y="4"/>
                  </a:lnTo>
                  <a:lnTo>
                    <a:pt x="121" y="6"/>
                  </a:lnTo>
                  <a:lnTo>
                    <a:pt x="121" y="6"/>
                  </a:lnTo>
                  <a:lnTo>
                    <a:pt x="128" y="9"/>
                  </a:lnTo>
                  <a:lnTo>
                    <a:pt x="133" y="13"/>
                  </a:lnTo>
                  <a:lnTo>
                    <a:pt x="138" y="18"/>
                  </a:lnTo>
                  <a:lnTo>
                    <a:pt x="143" y="23"/>
                  </a:lnTo>
                  <a:lnTo>
                    <a:pt x="143" y="23"/>
                  </a:lnTo>
                  <a:lnTo>
                    <a:pt x="147" y="28"/>
                  </a:lnTo>
                  <a:lnTo>
                    <a:pt x="151" y="34"/>
                  </a:lnTo>
                  <a:lnTo>
                    <a:pt x="154" y="41"/>
                  </a:lnTo>
                  <a:lnTo>
                    <a:pt x="155" y="49"/>
                  </a:lnTo>
                  <a:lnTo>
                    <a:pt x="155" y="49"/>
                  </a:lnTo>
                  <a:lnTo>
                    <a:pt x="157" y="65"/>
                  </a:lnTo>
                  <a:lnTo>
                    <a:pt x="156" y="83"/>
                  </a:lnTo>
                  <a:lnTo>
                    <a:pt x="156" y="83"/>
                  </a:lnTo>
                  <a:close/>
                  <a:moveTo>
                    <a:pt x="130" y="83"/>
                  </a:moveTo>
                  <a:lnTo>
                    <a:pt x="130" y="83"/>
                  </a:lnTo>
                  <a:lnTo>
                    <a:pt x="132" y="69"/>
                  </a:lnTo>
                  <a:lnTo>
                    <a:pt x="130" y="56"/>
                  </a:lnTo>
                  <a:lnTo>
                    <a:pt x="130" y="56"/>
                  </a:lnTo>
                  <a:lnTo>
                    <a:pt x="128" y="45"/>
                  </a:lnTo>
                  <a:lnTo>
                    <a:pt x="124" y="36"/>
                  </a:lnTo>
                  <a:lnTo>
                    <a:pt x="124" y="36"/>
                  </a:lnTo>
                  <a:lnTo>
                    <a:pt x="117" y="28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98" y="18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75" y="18"/>
                  </a:lnTo>
                  <a:lnTo>
                    <a:pt x="63" y="22"/>
                  </a:lnTo>
                  <a:lnTo>
                    <a:pt x="54" y="27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39" y="45"/>
                  </a:lnTo>
                  <a:lnTo>
                    <a:pt x="34" y="56"/>
                  </a:lnTo>
                  <a:lnTo>
                    <a:pt x="28" y="69"/>
                  </a:lnTo>
                  <a:lnTo>
                    <a:pt x="26" y="83"/>
                  </a:lnTo>
                  <a:lnTo>
                    <a:pt x="26" y="83"/>
                  </a:lnTo>
                  <a:lnTo>
                    <a:pt x="26" y="98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8" y="123"/>
                  </a:lnTo>
                  <a:lnTo>
                    <a:pt x="34" y="134"/>
                  </a:lnTo>
                  <a:lnTo>
                    <a:pt x="34" y="134"/>
                  </a:lnTo>
                  <a:lnTo>
                    <a:pt x="40" y="141"/>
                  </a:lnTo>
                  <a:lnTo>
                    <a:pt x="48" y="147"/>
                  </a:lnTo>
                  <a:lnTo>
                    <a:pt x="48" y="147"/>
                  </a:lnTo>
                  <a:lnTo>
                    <a:pt x="58" y="151"/>
                  </a:lnTo>
                  <a:lnTo>
                    <a:pt x="70" y="152"/>
                  </a:lnTo>
                  <a:lnTo>
                    <a:pt x="70" y="152"/>
                  </a:lnTo>
                  <a:lnTo>
                    <a:pt x="83" y="151"/>
                  </a:lnTo>
                  <a:lnTo>
                    <a:pt x="93" y="147"/>
                  </a:lnTo>
                  <a:lnTo>
                    <a:pt x="93" y="147"/>
                  </a:lnTo>
                  <a:lnTo>
                    <a:pt x="103" y="141"/>
                  </a:lnTo>
                  <a:lnTo>
                    <a:pt x="111" y="134"/>
                  </a:lnTo>
                  <a:lnTo>
                    <a:pt x="111" y="134"/>
                  </a:lnTo>
                  <a:lnTo>
                    <a:pt x="119" y="123"/>
                  </a:lnTo>
                  <a:lnTo>
                    <a:pt x="124" y="112"/>
                  </a:lnTo>
                  <a:lnTo>
                    <a:pt x="124" y="112"/>
                  </a:lnTo>
                  <a:lnTo>
                    <a:pt x="128" y="98"/>
                  </a:lnTo>
                  <a:lnTo>
                    <a:pt x="130" y="83"/>
                  </a:lnTo>
                  <a:lnTo>
                    <a:pt x="130" y="8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/>
            </p:cNvSpPr>
            <p:nvPr userDrawn="1"/>
          </p:nvSpPr>
          <p:spPr bwMode="auto">
            <a:xfrm>
              <a:off x="7835900" y="955675"/>
              <a:ext cx="58738" cy="65088"/>
            </a:xfrm>
            <a:custGeom>
              <a:avLst/>
              <a:gdLst/>
              <a:ahLst/>
              <a:cxnLst>
                <a:cxn ang="0">
                  <a:pos x="104" y="161"/>
                </a:cxn>
                <a:cxn ang="0">
                  <a:pos x="107" y="143"/>
                </a:cxn>
                <a:cxn ang="0">
                  <a:pos x="107" y="143"/>
                </a:cxn>
                <a:cxn ang="0">
                  <a:pos x="85" y="153"/>
                </a:cxn>
                <a:cxn ang="0">
                  <a:pos x="85" y="153"/>
                </a:cxn>
                <a:cxn ang="0">
                  <a:pos x="68" y="161"/>
                </a:cxn>
                <a:cxn ang="0">
                  <a:pos x="68" y="161"/>
                </a:cxn>
                <a:cxn ang="0">
                  <a:pos x="61" y="162"/>
                </a:cxn>
                <a:cxn ang="0">
                  <a:pos x="53" y="163"/>
                </a:cxn>
                <a:cxn ang="0">
                  <a:pos x="53" y="163"/>
                </a:cxn>
                <a:cxn ang="0">
                  <a:pos x="39" y="163"/>
                </a:cxn>
                <a:cxn ang="0">
                  <a:pos x="39" y="163"/>
                </a:cxn>
                <a:cxn ang="0">
                  <a:pos x="31" y="163"/>
                </a:cxn>
                <a:cxn ang="0">
                  <a:pos x="23" y="162"/>
                </a:cxn>
                <a:cxn ang="0">
                  <a:pos x="23" y="162"/>
                </a:cxn>
                <a:cxn ang="0">
                  <a:pos x="15" y="158"/>
                </a:cxn>
                <a:cxn ang="0">
                  <a:pos x="9" y="154"/>
                </a:cxn>
                <a:cxn ang="0">
                  <a:pos x="9" y="154"/>
                </a:cxn>
                <a:cxn ang="0">
                  <a:pos x="5" y="148"/>
                </a:cxn>
                <a:cxn ang="0">
                  <a:pos x="1" y="139"/>
                </a:cxn>
                <a:cxn ang="0">
                  <a:pos x="1" y="139"/>
                </a:cxn>
                <a:cxn ang="0">
                  <a:pos x="0" y="128"/>
                </a:cxn>
                <a:cxn ang="0">
                  <a:pos x="0" y="116"/>
                </a:cxn>
                <a:cxn ang="0">
                  <a:pos x="14" y="0"/>
                </a:cxn>
                <a:cxn ang="0">
                  <a:pos x="39" y="0"/>
                </a:cxn>
                <a:cxn ang="0">
                  <a:pos x="26" y="101"/>
                </a:cxn>
                <a:cxn ang="0">
                  <a:pos x="26" y="101"/>
                </a:cxn>
                <a:cxn ang="0">
                  <a:pos x="24" y="117"/>
                </a:cxn>
                <a:cxn ang="0">
                  <a:pos x="24" y="117"/>
                </a:cxn>
                <a:cxn ang="0">
                  <a:pos x="24" y="123"/>
                </a:cxn>
                <a:cxn ang="0">
                  <a:pos x="26" y="130"/>
                </a:cxn>
                <a:cxn ang="0">
                  <a:pos x="26" y="130"/>
                </a:cxn>
                <a:cxn ang="0">
                  <a:pos x="28" y="135"/>
                </a:cxn>
                <a:cxn ang="0">
                  <a:pos x="32" y="140"/>
                </a:cxn>
                <a:cxn ang="0">
                  <a:pos x="32" y="140"/>
                </a:cxn>
                <a:cxn ang="0">
                  <a:pos x="39" y="143"/>
                </a:cxn>
                <a:cxn ang="0">
                  <a:pos x="49" y="144"/>
                </a:cxn>
                <a:cxn ang="0">
                  <a:pos x="49" y="144"/>
                </a:cxn>
                <a:cxn ang="0">
                  <a:pos x="57" y="144"/>
                </a:cxn>
                <a:cxn ang="0">
                  <a:pos x="66" y="143"/>
                </a:cxn>
                <a:cxn ang="0">
                  <a:pos x="66" y="143"/>
                </a:cxn>
                <a:cxn ang="0">
                  <a:pos x="81" y="137"/>
                </a:cxn>
                <a:cxn ang="0">
                  <a:pos x="81" y="137"/>
                </a:cxn>
                <a:cxn ang="0">
                  <a:pos x="94" y="132"/>
                </a:cxn>
                <a:cxn ang="0">
                  <a:pos x="94" y="132"/>
                </a:cxn>
                <a:cxn ang="0">
                  <a:pos x="106" y="126"/>
                </a:cxn>
                <a:cxn ang="0">
                  <a:pos x="121" y="0"/>
                </a:cxn>
                <a:cxn ang="0">
                  <a:pos x="146" y="0"/>
                </a:cxn>
                <a:cxn ang="0">
                  <a:pos x="125" y="161"/>
                </a:cxn>
                <a:cxn ang="0">
                  <a:pos x="104" y="161"/>
                </a:cxn>
              </a:cxnLst>
              <a:rect l="0" t="0" r="r" b="b"/>
              <a:pathLst>
                <a:path w="146" h="163">
                  <a:moveTo>
                    <a:pt x="104" y="161"/>
                  </a:moveTo>
                  <a:lnTo>
                    <a:pt x="107" y="143"/>
                  </a:lnTo>
                  <a:lnTo>
                    <a:pt x="107" y="143"/>
                  </a:lnTo>
                  <a:lnTo>
                    <a:pt x="85" y="153"/>
                  </a:lnTo>
                  <a:lnTo>
                    <a:pt x="85" y="153"/>
                  </a:lnTo>
                  <a:lnTo>
                    <a:pt x="68" y="161"/>
                  </a:lnTo>
                  <a:lnTo>
                    <a:pt x="68" y="161"/>
                  </a:lnTo>
                  <a:lnTo>
                    <a:pt x="61" y="162"/>
                  </a:lnTo>
                  <a:lnTo>
                    <a:pt x="53" y="163"/>
                  </a:lnTo>
                  <a:lnTo>
                    <a:pt x="53" y="163"/>
                  </a:lnTo>
                  <a:lnTo>
                    <a:pt x="39" y="163"/>
                  </a:lnTo>
                  <a:lnTo>
                    <a:pt x="39" y="163"/>
                  </a:lnTo>
                  <a:lnTo>
                    <a:pt x="31" y="163"/>
                  </a:lnTo>
                  <a:lnTo>
                    <a:pt x="23" y="162"/>
                  </a:lnTo>
                  <a:lnTo>
                    <a:pt x="23" y="162"/>
                  </a:lnTo>
                  <a:lnTo>
                    <a:pt x="15" y="158"/>
                  </a:lnTo>
                  <a:lnTo>
                    <a:pt x="9" y="154"/>
                  </a:lnTo>
                  <a:lnTo>
                    <a:pt x="9" y="154"/>
                  </a:lnTo>
                  <a:lnTo>
                    <a:pt x="5" y="148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0" y="128"/>
                  </a:lnTo>
                  <a:lnTo>
                    <a:pt x="0" y="116"/>
                  </a:lnTo>
                  <a:lnTo>
                    <a:pt x="14" y="0"/>
                  </a:lnTo>
                  <a:lnTo>
                    <a:pt x="39" y="0"/>
                  </a:lnTo>
                  <a:lnTo>
                    <a:pt x="26" y="101"/>
                  </a:lnTo>
                  <a:lnTo>
                    <a:pt x="26" y="101"/>
                  </a:lnTo>
                  <a:lnTo>
                    <a:pt x="24" y="117"/>
                  </a:lnTo>
                  <a:lnTo>
                    <a:pt x="24" y="117"/>
                  </a:lnTo>
                  <a:lnTo>
                    <a:pt x="24" y="123"/>
                  </a:lnTo>
                  <a:lnTo>
                    <a:pt x="26" y="130"/>
                  </a:lnTo>
                  <a:lnTo>
                    <a:pt x="26" y="130"/>
                  </a:lnTo>
                  <a:lnTo>
                    <a:pt x="28" y="135"/>
                  </a:lnTo>
                  <a:lnTo>
                    <a:pt x="32" y="140"/>
                  </a:lnTo>
                  <a:lnTo>
                    <a:pt x="32" y="140"/>
                  </a:lnTo>
                  <a:lnTo>
                    <a:pt x="39" y="143"/>
                  </a:lnTo>
                  <a:lnTo>
                    <a:pt x="49" y="144"/>
                  </a:lnTo>
                  <a:lnTo>
                    <a:pt x="49" y="144"/>
                  </a:lnTo>
                  <a:lnTo>
                    <a:pt x="57" y="144"/>
                  </a:lnTo>
                  <a:lnTo>
                    <a:pt x="66" y="143"/>
                  </a:lnTo>
                  <a:lnTo>
                    <a:pt x="66" y="143"/>
                  </a:lnTo>
                  <a:lnTo>
                    <a:pt x="81" y="137"/>
                  </a:lnTo>
                  <a:lnTo>
                    <a:pt x="81" y="137"/>
                  </a:lnTo>
                  <a:lnTo>
                    <a:pt x="94" y="132"/>
                  </a:lnTo>
                  <a:lnTo>
                    <a:pt x="94" y="132"/>
                  </a:lnTo>
                  <a:lnTo>
                    <a:pt x="106" y="126"/>
                  </a:lnTo>
                  <a:lnTo>
                    <a:pt x="121" y="0"/>
                  </a:lnTo>
                  <a:lnTo>
                    <a:pt x="146" y="0"/>
                  </a:lnTo>
                  <a:lnTo>
                    <a:pt x="125" y="161"/>
                  </a:lnTo>
                  <a:lnTo>
                    <a:pt x="104" y="1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/>
            <p:cNvSpPr>
              <a:spLocks/>
            </p:cNvSpPr>
            <p:nvPr userDrawn="1"/>
          </p:nvSpPr>
          <p:spPr bwMode="auto">
            <a:xfrm>
              <a:off x="7907338" y="954088"/>
              <a:ext cx="41275" cy="65088"/>
            </a:xfrm>
            <a:custGeom>
              <a:avLst/>
              <a:gdLst/>
              <a:ahLst/>
              <a:cxnLst>
                <a:cxn ang="0">
                  <a:pos x="68" y="25"/>
                </a:cxn>
                <a:cxn ang="0">
                  <a:pos x="68" y="25"/>
                </a:cxn>
                <a:cxn ang="0">
                  <a:pos x="61" y="27"/>
                </a:cxn>
                <a:cxn ang="0">
                  <a:pos x="53" y="29"/>
                </a:cxn>
                <a:cxn ang="0">
                  <a:pos x="45" y="32"/>
                </a:cxn>
                <a:cxn ang="0">
                  <a:pos x="39" y="36"/>
                </a:cxn>
                <a:cxn ang="0">
                  <a:pos x="23" y="163"/>
                </a:cxn>
                <a:cxn ang="0">
                  <a:pos x="0" y="163"/>
                </a:cxn>
                <a:cxn ang="0">
                  <a:pos x="19" y="2"/>
                </a:cxn>
                <a:cxn ang="0">
                  <a:pos x="41" y="2"/>
                </a:cxn>
                <a:cxn ang="0">
                  <a:pos x="39" y="20"/>
                </a:cxn>
                <a:cxn ang="0">
                  <a:pos x="39" y="20"/>
                </a:cxn>
                <a:cxn ang="0">
                  <a:pos x="49" y="14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6" y="5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89" y="2"/>
                </a:cxn>
                <a:cxn ang="0">
                  <a:pos x="89" y="2"/>
                </a:cxn>
                <a:cxn ang="0">
                  <a:pos x="106" y="0"/>
                </a:cxn>
                <a:cxn ang="0">
                  <a:pos x="103" y="23"/>
                </a:cxn>
                <a:cxn ang="0">
                  <a:pos x="103" y="23"/>
                </a:cxn>
                <a:cxn ang="0">
                  <a:pos x="85" y="23"/>
                </a:cxn>
                <a:cxn ang="0">
                  <a:pos x="68" y="25"/>
                </a:cxn>
                <a:cxn ang="0">
                  <a:pos x="68" y="25"/>
                </a:cxn>
              </a:cxnLst>
              <a:rect l="0" t="0" r="r" b="b"/>
              <a:pathLst>
                <a:path w="106" h="163">
                  <a:moveTo>
                    <a:pt x="68" y="25"/>
                  </a:moveTo>
                  <a:lnTo>
                    <a:pt x="68" y="25"/>
                  </a:lnTo>
                  <a:lnTo>
                    <a:pt x="61" y="27"/>
                  </a:lnTo>
                  <a:lnTo>
                    <a:pt x="53" y="29"/>
                  </a:lnTo>
                  <a:lnTo>
                    <a:pt x="45" y="32"/>
                  </a:lnTo>
                  <a:lnTo>
                    <a:pt x="39" y="36"/>
                  </a:lnTo>
                  <a:lnTo>
                    <a:pt x="23" y="163"/>
                  </a:lnTo>
                  <a:lnTo>
                    <a:pt x="0" y="163"/>
                  </a:lnTo>
                  <a:lnTo>
                    <a:pt x="19" y="2"/>
                  </a:lnTo>
                  <a:lnTo>
                    <a:pt x="41" y="2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49" y="14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6" y="5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106" y="0"/>
                  </a:lnTo>
                  <a:lnTo>
                    <a:pt x="103" y="23"/>
                  </a:lnTo>
                  <a:lnTo>
                    <a:pt x="103" y="23"/>
                  </a:lnTo>
                  <a:lnTo>
                    <a:pt x="85" y="23"/>
                  </a:lnTo>
                  <a:lnTo>
                    <a:pt x="68" y="25"/>
                  </a:lnTo>
                  <a:lnTo>
                    <a:pt x="6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auto">
            <a:xfrm>
              <a:off x="7994650" y="933450"/>
              <a:ext cx="77788" cy="85725"/>
            </a:xfrm>
            <a:custGeom>
              <a:avLst/>
              <a:gdLst/>
              <a:ahLst/>
              <a:cxnLst>
                <a:cxn ang="0">
                  <a:pos x="165" y="214"/>
                </a:cxn>
                <a:cxn ang="0">
                  <a:pos x="129" y="214"/>
                </a:cxn>
                <a:cxn ang="0">
                  <a:pos x="45" y="23"/>
                </a:cxn>
                <a:cxn ang="0">
                  <a:pos x="44" y="23"/>
                </a:cxn>
                <a:cxn ang="0">
                  <a:pos x="22" y="214"/>
                </a:cxn>
                <a:cxn ang="0">
                  <a:pos x="0" y="214"/>
                </a:cxn>
                <a:cxn ang="0">
                  <a:pos x="26" y="0"/>
                </a:cxn>
                <a:cxn ang="0">
                  <a:pos x="62" y="0"/>
                </a:cxn>
                <a:cxn ang="0">
                  <a:pos x="146" y="188"/>
                </a:cxn>
                <a:cxn ang="0">
                  <a:pos x="148" y="188"/>
                </a:cxn>
                <a:cxn ang="0">
                  <a:pos x="170" y="0"/>
                </a:cxn>
                <a:cxn ang="0">
                  <a:pos x="192" y="0"/>
                </a:cxn>
                <a:cxn ang="0">
                  <a:pos x="165" y="214"/>
                </a:cxn>
              </a:cxnLst>
              <a:rect l="0" t="0" r="r" b="b"/>
              <a:pathLst>
                <a:path w="192" h="214">
                  <a:moveTo>
                    <a:pt x="165" y="214"/>
                  </a:moveTo>
                  <a:lnTo>
                    <a:pt x="129" y="214"/>
                  </a:lnTo>
                  <a:lnTo>
                    <a:pt x="45" y="23"/>
                  </a:lnTo>
                  <a:lnTo>
                    <a:pt x="44" y="23"/>
                  </a:lnTo>
                  <a:lnTo>
                    <a:pt x="22" y="214"/>
                  </a:lnTo>
                  <a:lnTo>
                    <a:pt x="0" y="214"/>
                  </a:lnTo>
                  <a:lnTo>
                    <a:pt x="26" y="0"/>
                  </a:lnTo>
                  <a:lnTo>
                    <a:pt x="62" y="0"/>
                  </a:lnTo>
                  <a:lnTo>
                    <a:pt x="146" y="188"/>
                  </a:lnTo>
                  <a:lnTo>
                    <a:pt x="148" y="188"/>
                  </a:lnTo>
                  <a:lnTo>
                    <a:pt x="170" y="0"/>
                  </a:lnTo>
                  <a:lnTo>
                    <a:pt x="192" y="0"/>
                  </a:lnTo>
                  <a:lnTo>
                    <a:pt x="165" y="2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 noEditPoints="1"/>
            </p:cNvSpPr>
            <p:nvPr userDrawn="1"/>
          </p:nvSpPr>
          <p:spPr bwMode="auto">
            <a:xfrm>
              <a:off x="8081963" y="954088"/>
              <a:ext cx="58738" cy="66675"/>
            </a:xfrm>
            <a:custGeom>
              <a:avLst/>
              <a:gdLst/>
              <a:ahLst/>
              <a:cxnLst>
                <a:cxn ang="0">
                  <a:pos x="26" y="90"/>
                </a:cxn>
                <a:cxn ang="0">
                  <a:pos x="27" y="110"/>
                </a:cxn>
                <a:cxn ang="0">
                  <a:pos x="31" y="125"/>
                </a:cxn>
                <a:cxn ang="0">
                  <a:pos x="34" y="130"/>
                </a:cxn>
                <a:cxn ang="0">
                  <a:pos x="41" y="139"/>
                </a:cxn>
                <a:cxn ang="0">
                  <a:pos x="47" y="143"/>
                </a:cxn>
                <a:cxn ang="0">
                  <a:pos x="67" y="150"/>
                </a:cxn>
                <a:cxn ang="0">
                  <a:pos x="87" y="151"/>
                </a:cxn>
                <a:cxn ang="0">
                  <a:pos x="108" y="150"/>
                </a:cxn>
                <a:cxn ang="0">
                  <a:pos x="128" y="147"/>
                </a:cxn>
                <a:cxn ang="0">
                  <a:pos x="127" y="162"/>
                </a:cxn>
                <a:cxn ang="0">
                  <a:pos x="101" y="168"/>
                </a:cxn>
                <a:cxn ang="0">
                  <a:pos x="75" y="168"/>
                </a:cxn>
                <a:cxn ang="0">
                  <a:pos x="56" y="166"/>
                </a:cxn>
                <a:cxn ang="0">
                  <a:pos x="39" y="162"/>
                </a:cxn>
                <a:cxn ang="0">
                  <a:pos x="26" y="155"/>
                </a:cxn>
                <a:cxn ang="0">
                  <a:pos x="14" y="146"/>
                </a:cxn>
                <a:cxn ang="0">
                  <a:pos x="10" y="139"/>
                </a:cxn>
                <a:cxn ang="0">
                  <a:pos x="4" y="125"/>
                </a:cxn>
                <a:cxn ang="0">
                  <a:pos x="0" y="110"/>
                </a:cxn>
                <a:cxn ang="0">
                  <a:pos x="1" y="80"/>
                </a:cxn>
                <a:cxn ang="0">
                  <a:pos x="5" y="61"/>
                </a:cxn>
                <a:cxn ang="0">
                  <a:pos x="12" y="44"/>
                </a:cxn>
                <a:cxn ang="0">
                  <a:pos x="19" y="30"/>
                </a:cxn>
                <a:cxn ang="0">
                  <a:pos x="30" y="18"/>
                </a:cxn>
                <a:cxn ang="0">
                  <a:pos x="41" y="10"/>
                </a:cxn>
                <a:cxn ang="0">
                  <a:pos x="56" y="4"/>
                </a:cxn>
                <a:cxn ang="0">
                  <a:pos x="84" y="0"/>
                </a:cxn>
                <a:cxn ang="0">
                  <a:pos x="93" y="0"/>
                </a:cxn>
                <a:cxn ang="0">
                  <a:pos x="110" y="3"/>
                </a:cxn>
                <a:cxn ang="0">
                  <a:pos x="118" y="5"/>
                </a:cxn>
                <a:cxn ang="0">
                  <a:pos x="129" y="13"/>
                </a:cxn>
                <a:cxn ang="0">
                  <a:pos x="138" y="23"/>
                </a:cxn>
                <a:cxn ang="0">
                  <a:pos x="142" y="28"/>
                </a:cxn>
                <a:cxn ang="0">
                  <a:pos x="148" y="50"/>
                </a:cxn>
                <a:cxn ang="0">
                  <a:pos x="150" y="67"/>
                </a:cxn>
                <a:cxn ang="0">
                  <a:pos x="147" y="90"/>
                </a:cxn>
                <a:cxn ang="0">
                  <a:pos x="123" y="52"/>
                </a:cxn>
                <a:cxn ang="0">
                  <a:pos x="120" y="41"/>
                </a:cxn>
                <a:cxn ang="0">
                  <a:pos x="118" y="32"/>
                </a:cxn>
                <a:cxn ang="0">
                  <a:pos x="105" y="21"/>
                </a:cxn>
                <a:cxn ang="0">
                  <a:pos x="99" y="18"/>
                </a:cxn>
                <a:cxn ang="0">
                  <a:pos x="81" y="15"/>
                </a:cxn>
                <a:cxn ang="0">
                  <a:pos x="71" y="17"/>
                </a:cxn>
                <a:cxn ang="0">
                  <a:pos x="53" y="24"/>
                </a:cxn>
                <a:cxn ang="0">
                  <a:pos x="45" y="32"/>
                </a:cxn>
                <a:cxn ang="0">
                  <a:pos x="35" y="50"/>
                </a:cxn>
                <a:cxn ang="0">
                  <a:pos x="28" y="75"/>
                </a:cxn>
                <a:cxn ang="0">
                  <a:pos x="121" y="75"/>
                </a:cxn>
                <a:cxn ang="0">
                  <a:pos x="123" y="52"/>
                </a:cxn>
              </a:cxnLst>
              <a:rect l="0" t="0" r="r" b="b"/>
              <a:pathLst>
                <a:path w="150" h="168">
                  <a:moveTo>
                    <a:pt x="26" y="90"/>
                  </a:moveTo>
                  <a:lnTo>
                    <a:pt x="26" y="90"/>
                  </a:lnTo>
                  <a:lnTo>
                    <a:pt x="26" y="101"/>
                  </a:lnTo>
                  <a:lnTo>
                    <a:pt x="27" y="110"/>
                  </a:lnTo>
                  <a:lnTo>
                    <a:pt x="28" y="119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34" y="130"/>
                  </a:lnTo>
                  <a:lnTo>
                    <a:pt x="37" y="135"/>
                  </a:lnTo>
                  <a:lnTo>
                    <a:pt x="41" y="139"/>
                  </a:lnTo>
                  <a:lnTo>
                    <a:pt x="47" y="143"/>
                  </a:lnTo>
                  <a:lnTo>
                    <a:pt x="47" y="143"/>
                  </a:lnTo>
                  <a:lnTo>
                    <a:pt x="56" y="147"/>
                  </a:lnTo>
                  <a:lnTo>
                    <a:pt x="67" y="150"/>
                  </a:lnTo>
                  <a:lnTo>
                    <a:pt x="67" y="150"/>
                  </a:lnTo>
                  <a:lnTo>
                    <a:pt x="87" y="151"/>
                  </a:lnTo>
                  <a:lnTo>
                    <a:pt x="87" y="151"/>
                  </a:lnTo>
                  <a:lnTo>
                    <a:pt x="108" y="150"/>
                  </a:lnTo>
                  <a:lnTo>
                    <a:pt x="108" y="150"/>
                  </a:lnTo>
                  <a:lnTo>
                    <a:pt x="128" y="147"/>
                  </a:lnTo>
                  <a:lnTo>
                    <a:pt x="127" y="162"/>
                  </a:lnTo>
                  <a:lnTo>
                    <a:pt x="127" y="162"/>
                  </a:lnTo>
                  <a:lnTo>
                    <a:pt x="114" y="165"/>
                  </a:lnTo>
                  <a:lnTo>
                    <a:pt x="101" y="168"/>
                  </a:lnTo>
                  <a:lnTo>
                    <a:pt x="101" y="168"/>
                  </a:lnTo>
                  <a:lnTo>
                    <a:pt x="75" y="168"/>
                  </a:lnTo>
                  <a:lnTo>
                    <a:pt x="75" y="168"/>
                  </a:lnTo>
                  <a:lnTo>
                    <a:pt x="56" y="166"/>
                  </a:lnTo>
                  <a:lnTo>
                    <a:pt x="48" y="165"/>
                  </a:lnTo>
                  <a:lnTo>
                    <a:pt x="39" y="162"/>
                  </a:lnTo>
                  <a:lnTo>
                    <a:pt x="32" y="159"/>
                  </a:lnTo>
                  <a:lnTo>
                    <a:pt x="26" y="155"/>
                  </a:lnTo>
                  <a:lnTo>
                    <a:pt x="19" y="151"/>
                  </a:lnTo>
                  <a:lnTo>
                    <a:pt x="14" y="146"/>
                  </a:lnTo>
                  <a:lnTo>
                    <a:pt x="14" y="146"/>
                  </a:lnTo>
                  <a:lnTo>
                    <a:pt x="10" y="139"/>
                  </a:lnTo>
                  <a:lnTo>
                    <a:pt x="7" y="133"/>
                  </a:lnTo>
                  <a:lnTo>
                    <a:pt x="4" y="125"/>
                  </a:lnTo>
                  <a:lnTo>
                    <a:pt x="1" y="117"/>
                  </a:lnTo>
                  <a:lnTo>
                    <a:pt x="0" y="110"/>
                  </a:lnTo>
                  <a:lnTo>
                    <a:pt x="0" y="101"/>
                  </a:lnTo>
                  <a:lnTo>
                    <a:pt x="1" y="80"/>
                  </a:lnTo>
                  <a:lnTo>
                    <a:pt x="1" y="80"/>
                  </a:lnTo>
                  <a:lnTo>
                    <a:pt x="5" y="61"/>
                  </a:lnTo>
                  <a:lnTo>
                    <a:pt x="8" y="5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9" y="30"/>
                  </a:lnTo>
                  <a:lnTo>
                    <a:pt x="25" y="23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41" y="1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70" y="1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93" y="0"/>
                  </a:lnTo>
                  <a:lnTo>
                    <a:pt x="102" y="1"/>
                  </a:lnTo>
                  <a:lnTo>
                    <a:pt x="110" y="3"/>
                  </a:lnTo>
                  <a:lnTo>
                    <a:pt x="118" y="5"/>
                  </a:lnTo>
                  <a:lnTo>
                    <a:pt x="118" y="5"/>
                  </a:lnTo>
                  <a:lnTo>
                    <a:pt x="124" y="9"/>
                  </a:lnTo>
                  <a:lnTo>
                    <a:pt x="129" y="13"/>
                  </a:lnTo>
                  <a:lnTo>
                    <a:pt x="134" y="18"/>
                  </a:lnTo>
                  <a:lnTo>
                    <a:pt x="138" y="23"/>
                  </a:lnTo>
                  <a:lnTo>
                    <a:pt x="138" y="23"/>
                  </a:lnTo>
                  <a:lnTo>
                    <a:pt x="142" y="28"/>
                  </a:lnTo>
                  <a:lnTo>
                    <a:pt x="145" y="35"/>
                  </a:lnTo>
                  <a:lnTo>
                    <a:pt x="148" y="50"/>
                  </a:lnTo>
                  <a:lnTo>
                    <a:pt x="148" y="50"/>
                  </a:lnTo>
                  <a:lnTo>
                    <a:pt x="150" y="67"/>
                  </a:lnTo>
                  <a:lnTo>
                    <a:pt x="148" y="85"/>
                  </a:lnTo>
                  <a:lnTo>
                    <a:pt x="147" y="90"/>
                  </a:lnTo>
                  <a:lnTo>
                    <a:pt x="26" y="90"/>
                  </a:lnTo>
                  <a:close/>
                  <a:moveTo>
                    <a:pt x="123" y="52"/>
                  </a:moveTo>
                  <a:lnTo>
                    <a:pt x="123" y="52"/>
                  </a:lnTo>
                  <a:lnTo>
                    <a:pt x="120" y="41"/>
                  </a:lnTo>
                  <a:lnTo>
                    <a:pt x="118" y="32"/>
                  </a:lnTo>
                  <a:lnTo>
                    <a:pt x="118" y="32"/>
                  </a:lnTo>
                  <a:lnTo>
                    <a:pt x="111" y="26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99" y="18"/>
                  </a:lnTo>
                  <a:lnTo>
                    <a:pt x="94" y="17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71" y="17"/>
                  </a:lnTo>
                  <a:lnTo>
                    <a:pt x="61" y="19"/>
                  </a:lnTo>
                  <a:lnTo>
                    <a:pt x="53" y="24"/>
                  </a:lnTo>
                  <a:lnTo>
                    <a:pt x="45" y="32"/>
                  </a:lnTo>
                  <a:lnTo>
                    <a:pt x="45" y="32"/>
                  </a:lnTo>
                  <a:lnTo>
                    <a:pt x="39" y="40"/>
                  </a:lnTo>
                  <a:lnTo>
                    <a:pt x="35" y="50"/>
                  </a:lnTo>
                  <a:lnTo>
                    <a:pt x="31" y="62"/>
                  </a:lnTo>
                  <a:lnTo>
                    <a:pt x="28" y="75"/>
                  </a:lnTo>
                  <a:lnTo>
                    <a:pt x="121" y="75"/>
                  </a:lnTo>
                  <a:lnTo>
                    <a:pt x="121" y="75"/>
                  </a:lnTo>
                  <a:lnTo>
                    <a:pt x="123" y="63"/>
                  </a:lnTo>
                  <a:lnTo>
                    <a:pt x="123" y="52"/>
                  </a:lnTo>
                  <a:lnTo>
                    <a:pt x="123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 userDrawn="1"/>
          </p:nvSpPr>
          <p:spPr bwMode="auto">
            <a:xfrm>
              <a:off x="8150225" y="931863"/>
              <a:ext cx="42863" cy="87313"/>
            </a:xfrm>
            <a:custGeom>
              <a:avLst/>
              <a:gdLst/>
              <a:ahLst/>
              <a:cxnLst>
                <a:cxn ang="0">
                  <a:pos x="58" y="75"/>
                </a:cxn>
                <a:cxn ang="0">
                  <a:pos x="45" y="178"/>
                </a:cxn>
                <a:cxn ang="0">
                  <a:pos x="45" y="178"/>
                </a:cxn>
                <a:cxn ang="0">
                  <a:pos x="45" y="184"/>
                </a:cxn>
                <a:cxn ang="0">
                  <a:pos x="45" y="191"/>
                </a:cxn>
                <a:cxn ang="0">
                  <a:pos x="45" y="191"/>
                </a:cxn>
                <a:cxn ang="0">
                  <a:pos x="46" y="194"/>
                </a:cxn>
                <a:cxn ang="0">
                  <a:pos x="49" y="197"/>
                </a:cxn>
                <a:cxn ang="0">
                  <a:pos x="49" y="197"/>
                </a:cxn>
                <a:cxn ang="0">
                  <a:pos x="52" y="200"/>
                </a:cxn>
                <a:cxn ang="0">
                  <a:pos x="56" y="200"/>
                </a:cxn>
                <a:cxn ang="0">
                  <a:pos x="56" y="200"/>
                </a:cxn>
                <a:cxn ang="0">
                  <a:pos x="67" y="201"/>
                </a:cxn>
                <a:cxn ang="0">
                  <a:pos x="88" y="201"/>
                </a:cxn>
                <a:cxn ang="0">
                  <a:pos x="85" y="218"/>
                </a:cxn>
                <a:cxn ang="0">
                  <a:pos x="62" y="218"/>
                </a:cxn>
                <a:cxn ang="0">
                  <a:pos x="62" y="218"/>
                </a:cxn>
                <a:cxn ang="0">
                  <a:pos x="41" y="218"/>
                </a:cxn>
                <a:cxn ang="0">
                  <a:pos x="41" y="218"/>
                </a:cxn>
                <a:cxn ang="0">
                  <a:pos x="34" y="216"/>
                </a:cxn>
                <a:cxn ang="0">
                  <a:pos x="28" y="213"/>
                </a:cxn>
                <a:cxn ang="0">
                  <a:pos x="28" y="213"/>
                </a:cxn>
                <a:cxn ang="0">
                  <a:pos x="23" y="209"/>
                </a:cxn>
                <a:cxn ang="0">
                  <a:pos x="21" y="202"/>
                </a:cxn>
                <a:cxn ang="0">
                  <a:pos x="21" y="202"/>
                </a:cxn>
                <a:cxn ang="0">
                  <a:pos x="21" y="192"/>
                </a:cxn>
                <a:cxn ang="0">
                  <a:pos x="21" y="180"/>
                </a:cxn>
                <a:cxn ang="0">
                  <a:pos x="35" y="75"/>
                </a:cxn>
                <a:cxn ang="0">
                  <a:pos x="0" y="75"/>
                </a:cxn>
                <a:cxn ang="0">
                  <a:pos x="3" y="58"/>
                </a:cxn>
                <a:cxn ang="0">
                  <a:pos x="36" y="58"/>
                </a:cxn>
                <a:cxn ang="0">
                  <a:pos x="43" y="9"/>
                </a:cxn>
                <a:cxn ang="0">
                  <a:pos x="43" y="9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53" y="5"/>
                </a:cxn>
                <a:cxn ang="0">
                  <a:pos x="53" y="5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67" y="0"/>
                </a:cxn>
                <a:cxn ang="0">
                  <a:pos x="59" y="58"/>
                </a:cxn>
                <a:cxn ang="0">
                  <a:pos x="106" y="58"/>
                </a:cxn>
                <a:cxn ang="0">
                  <a:pos x="105" y="75"/>
                </a:cxn>
                <a:cxn ang="0">
                  <a:pos x="58" y="75"/>
                </a:cxn>
              </a:cxnLst>
              <a:rect l="0" t="0" r="r" b="b"/>
              <a:pathLst>
                <a:path w="106" h="218">
                  <a:moveTo>
                    <a:pt x="58" y="75"/>
                  </a:moveTo>
                  <a:lnTo>
                    <a:pt x="45" y="178"/>
                  </a:lnTo>
                  <a:lnTo>
                    <a:pt x="45" y="178"/>
                  </a:lnTo>
                  <a:lnTo>
                    <a:pt x="45" y="184"/>
                  </a:lnTo>
                  <a:lnTo>
                    <a:pt x="45" y="191"/>
                  </a:lnTo>
                  <a:lnTo>
                    <a:pt x="45" y="191"/>
                  </a:lnTo>
                  <a:lnTo>
                    <a:pt x="46" y="194"/>
                  </a:lnTo>
                  <a:lnTo>
                    <a:pt x="49" y="197"/>
                  </a:lnTo>
                  <a:lnTo>
                    <a:pt x="49" y="197"/>
                  </a:lnTo>
                  <a:lnTo>
                    <a:pt x="52" y="200"/>
                  </a:lnTo>
                  <a:lnTo>
                    <a:pt x="56" y="200"/>
                  </a:lnTo>
                  <a:lnTo>
                    <a:pt x="56" y="200"/>
                  </a:lnTo>
                  <a:lnTo>
                    <a:pt x="67" y="201"/>
                  </a:lnTo>
                  <a:lnTo>
                    <a:pt x="88" y="201"/>
                  </a:lnTo>
                  <a:lnTo>
                    <a:pt x="85" y="218"/>
                  </a:lnTo>
                  <a:lnTo>
                    <a:pt x="62" y="218"/>
                  </a:lnTo>
                  <a:lnTo>
                    <a:pt x="62" y="218"/>
                  </a:lnTo>
                  <a:lnTo>
                    <a:pt x="41" y="218"/>
                  </a:lnTo>
                  <a:lnTo>
                    <a:pt x="41" y="218"/>
                  </a:lnTo>
                  <a:lnTo>
                    <a:pt x="34" y="216"/>
                  </a:lnTo>
                  <a:lnTo>
                    <a:pt x="28" y="213"/>
                  </a:lnTo>
                  <a:lnTo>
                    <a:pt x="28" y="213"/>
                  </a:lnTo>
                  <a:lnTo>
                    <a:pt x="23" y="209"/>
                  </a:lnTo>
                  <a:lnTo>
                    <a:pt x="21" y="202"/>
                  </a:lnTo>
                  <a:lnTo>
                    <a:pt x="21" y="202"/>
                  </a:lnTo>
                  <a:lnTo>
                    <a:pt x="21" y="192"/>
                  </a:lnTo>
                  <a:lnTo>
                    <a:pt x="21" y="180"/>
                  </a:lnTo>
                  <a:lnTo>
                    <a:pt x="35" y="75"/>
                  </a:lnTo>
                  <a:lnTo>
                    <a:pt x="0" y="75"/>
                  </a:lnTo>
                  <a:lnTo>
                    <a:pt x="3" y="58"/>
                  </a:lnTo>
                  <a:lnTo>
                    <a:pt x="36" y="58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7" y="0"/>
                  </a:lnTo>
                  <a:lnTo>
                    <a:pt x="59" y="58"/>
                  </a:lnTo>
                  <a:lnTo>
                    <a:pt x="106" y="58"/>
                  </a:lnTo>
                  <a:lnTo>
                    <a:pt x="105" y="75"/>
                  </a:lnTo>
                  <a:lnTo>
                    <a:pt x="58" y="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 userDrawn="1"/>
          </p:nvSpPr>
          <p:spPr bwMode="auto">
            <a:xfrm>
              <a:off x="8201025" y="955675"/>
              <a:ext cx="90488" cy="63500"/>
            </a:xfrm>
            <a:custGeom>
              <a:avLst/>
              <a:gdLst/>
              <a:ahLst/>
              <a:cxnLst>
                <a:cxn ang="0">
                  <a:pos x="172" y="161"/>
                </a:cxn>
                <a:cxn ang="0">
                  <a:pos x="134" y="161"/>
                </a:cxn>
                <a:cxn ang="0">
                  <a:pos x="114" y="21"/>
                </a:cxn>
                <a:cxn ang="0">
                  <a:pos x="110" y="21"/>
                </a:cxn>
                <a:cxn ang="0">
                  <a:pos x="56" y="161"/>
                </a:cxn>
                <a:cxn ang="0">
                  <a:pos x="20" y="161"/>
                </a:cxn>
                <a:cxn ang="0">
                  <a:pos x="0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5" y="20"/>
                </a:cxn>
                <a:cxn ang="0">
                  <a:pos x="25" y="20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32" y="82"/>
                </a:cxn>
                <a:cxn ang="0">
                  <a:pos x="32" y="82"/>
                </a:cxn>
                <a:cxn ang="0">
                  <a:pos x="35" y="112"/>
                </a:cxn>
                <a:cxn ang="0">
                  <a:pos x="35" y="112"/>
                </a:cxn>
                <a:cxn ang="0">
                  <a:pos x="39" y="144"/>
                </a:cxn>
                <a:cxn ang="0">
                  <a:pos x="44" y="144"/>
                </a:cxn>
                <a:cxn ang="0">
                  <a:pos x="44" y="144"/>
                </a:cxn>
                <a:cxn ang="0">
                  <a:pos x="56" y="112"/>
                </a:cxn>
                <a:cxn ang="0">
                  <a:pos x="56" y="112"/>
                </a:cxn>
                <a:cxn ang="0">
                  <a:pos x="67" y="82"/>
                </a:cxn>
                <a:cxn ang="0">
                  <a:pos x="67" y="82"/>
                </a:cxn>
                <a:cxn ang="0">
                  <a:pos x="79" y="50"/>
                </a:cxn>
                <a:cxn ang="0">
                  <a:pos x="79" y="50"/>
                </a:cxn>
                <a:cxn ang="0">
                  <a:pos x="91" y="20"/>
                </a:cxn>
                <a:cxn ang="0">
                  <a:pos x="91" y="20"/>
                </a:cxn>
                <a:cxn ang="0">
                  <a:pos x="98" y="0"/>
                </a:cxn>
                <a:cxn ang="0">
                  <a:pos x="134" y="0"/>
                </a:cxn>
                <a:cxn ang="0">
                  <a:pos x="134" y="0"/>
                </a:cxn>
                <a:cxn ang="0">
                  <a:pos x="137" y="20"/>
                </a:cxn>
                <a:cxn ang="0">
                  <a:pos x="137" y="20"/>
                </a:cxn>
                <a:cxn ang="0">
                  <a:pos x="141" y="49"/>
                </a:cxn>
                <a:cxn ang="0">
                  <a:pos x="141" y="49"/>
                </a:cxn>
                <a:cxn ang="0">
                  <a:pos x="146" y="82"/>
                </a:cxn>
                <a:cxn ang="0">
                  <a:pos x="146" y="82"/>
                </a:cxn>
                <a:cxn ang="0">
                  <a:pos x="150" y="112"/>
                </a:cxn>
                <a:cxn ang="0">
                  <a:pos x="150" y="112"/>
                </a:cxn>
                <a:cxn ang="0">
                  <a:pos x="155" y="144"/>
                </a:cxn>
                <a:cxn ang="0">
                  <a:pos x="160" y="144"/>
                </a:cxn>
                <a:cxn ang="0">
                  <a:pos x="160" y="144"/>
                </a:cxn>
                <a:cxn ang="0">
                  <a:pos x="171" y="113"/>
                </a:cxn>
                <a:cxn ang="0">
                  <a:pos x="171" y="113"/>
                </a:cxn>
                <a:cxn ang="0">
                  <a:pos x="181" y="82"/>
                </a:cxn>
                <a:cxn ang="0">
                  <a:pos x="181" y="82"/>
                </a:cxn>
                <a:cxn ang="0">
                  <a:pos x="192" y="50"/>
                </a:cxn>
                <a:cxn ang="0">
                  <a:pos x="192" y="50"/>
                </a:cxn>
                <a:cxn ang="0">
                  <a:pos x="203" y="20"/>
                </a:cxn>
                <a:cxn ang="0">
                  <a:pos x="203" y="20"/>
                </a:cxn>
                <a:cxn ang="0">
                  <a:pos x="209" y="0"/>
                </a:cxn>
                <a:cxn ang="0">
                  <a:pos x="231" y="0"/>
                </a:cxn>
                <a:cxn ang="0">
                  <a:pos x="172" y="161"/>
                </a:cxn>
              </a:cxnLst>
              <a:rect l="0" t="0" r="r" b="b"/>
              <a:pathLst>
                <a:path w="231" h="161">
                  <a:moveTo>
                    <a:pt x="172" y="161"/>
                  </a:moveTo>
                  <a:lnTo>
                    <a:pt x="134" y="161"/>
                  </a:lnTo>
                  <a:lnTo>
                    <a:pt x="114" y="21"/>
                  </a:lnTo>
                  <a:lnTo>
                    <a:pt x="110" y="21"/>
                  </a:lnTo>
                  <a:lnTo>
                    <a:pt x="56" y="161"/>
                  </a:lnTo>
                  <a:lnTo>
                    <a:pt x="20" y="161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32" y="82"/>
                  </a:lnTo>
                  <a:lnTo>
                    <a:pt x="32" y="82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9" y="144"/>
                  </a:lnTo>
                  <a:lnTo>
                    <a:pt x="44" y="144"/>
                  </a:lnTo>
                  <a:lnTo>
                    <a:pt x="44" y="144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79" y="50"/>
                  </a:lnTo>
                  <a:lnTo>
                    <a:pt x="79" y="50"/>
                  </a:lnTo>
                  <a:lnTo>
                    <a:pt x="91" y="20"/>
                  </a:lnTo>
                  <a:lnTo>
                    <a:pt x="91" y="20"/>
                  </a:lnTo>
                  <a:lnTo>
                    <a:pt x="98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7" y="20"/>
                  </a:lnTo>
                  <a:lnTo>
                    <a:pt x="137" y="20"/>
                  </a:lnTo>
                  <a:lnTo>
                    <a:pt x="141" y="49"/>
                  </a:lnTo>
                  <a:lnTo>
                    <a:pt x="141" y="49"/>
                  </a:lnTo>
                  <a:lnTo>
                    <a:pt x="146" y="82"/>
                  </a:lnTo>
                  <a:lnTo>
                    <a:pt x="146" y="82"/>
                  </a:lnTo>
                  <a:lnTo>
                    <a:pt x="150" y="112"/>
                  </a:lnTo>
                  <a:lnTo>
                    <a:pt x="150" y="112"/>
                  </a:lnTo>
                  <a:lnTo>
                    <a:pt x="155" y="144"/>
                  </a:lnTo>
                  <a:lnTo>
                    <a:pt x="160" y="144"/>
                  </a:lnTo>
                  <a:lnTo>
                    <a:pt x="160" y="144"/>
                  </a:lnTo>
                  <a:lnTo>
                    <a:pt x="171" y="113"/>
                  </a:lnTo>
                  <a:lnTo>
                    <a:pt x="171" y="113"/>
                  </a:lnTo>
                  <a:lnTo>
                    <a:pt x="181" y="82"/>
                  </a:lnTo>
                  <a:lnTo>
                    <a:pt x="181" y="82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9" y="0"/>
                  </a:lnTo>
                  <a:lnTo>
                    <a:pt x="231" y="0"/>
                  </a:lnTo>
                  <a:lnTo>
                    <a:pt x="172" y="1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 noEditPoints="1"/>
            </p:cNvSpPr>
            <p:nvPr userDrawn="1"/>
          </p:nvSpPr>
          <p:spPr bwMode="auto">
            <a:xfrm>
              <a:off x="8297863" y="954088"/>
              <a:ext cx="63500" cy="66675"/>
            </a:xfrm>
            <a:custGeom>
              <a:avLst/>
              <a:gdLst/>
              <a:ahLst/>
              <a:cxnLst>
                <a:cxn ang="0">
                  <a:pos x="156" y="83"/>
                </a:cxn>
                <a:cxn ang="0">
                  <a:pos x="149" y="111"/>
                </a:cxn>
                <a:cxn ang="0">
                  <a:pos x="147" y="118"/>
                </a:cxn>
                <a:cxn ang="0">
                  <a:pos x="127" y="145"/>
                </a:cxn>
                <a:cxn ang="0">
                  <a:pos x="115" y="156"/>
                </a:cxn>
                <a:cxn ang="0">
                  <a:pos x="100" y="163"/>
                </a:cxn>
                <a:cxn ang="0">
                  <a:pos x="85" y="167"/>
                </a:cxn>
                <a:cxn ang="0">
                  <a:pos x="68" y="170"/>
                </a:cxn>
                <a:cxn ang="0">
                  <a:pos x="59" y="169"/>
                </a:cxn>
                <a:cxn ang="0">
                  <a:pos x="42" y="166"/>
                </a:cxn>
                <a:cxn ang="0">
                  <a:pos x="36" y="163"/>
                </a:cxn>
                <a:cxn ang="0">
                  <a:pos x="23" y="156"/>
                </a:cxn>
                <a:cxn ang="0">
                  <a:pos x="14" y="145"/>
                </a:cxn>
                <a:cxn ang="0">
                  <a:pos x="10" y="139"/>
                </a:cxn>
                <a:cxn ang="0">
                  <a:pos x="4" y="126"/>
                </a:cxn>
                <a:cxn ang="0">
                  <a:pos x="1" y="118"/>
                </a:cxn>
                <a:cxn ang="0">
                  <a:pos x="1" y="83"/>
                </a:cxn>
                <a:cxn ang="0">
                  <a:pos x="4" y="65"/>
                </a:cxn>
                <a:cxn ang="0">
                  <a:pos x="18" y="34"/>
                </a:cxn>
                <a:cxn ang="0">
                  <a:pos x="28" y="23"/>
                </a:cxn>
                <a:cxn ang="0">
                  <a:pos x="35" y="18"/>
                </a:cxn>
                <a:cxn ang="0">
                  <a:pos x="47" y="9"/>
                </a:cxn>
                <a:cxn ang="0">
                  <a:pos x="63" y="4"/>
                </a:cxn>
                <a:cxn ang="0">
                  <a:pos x="89" y="0"/>
                </a:cxn>
                <a:cxn ang="0">
                  <a:pos x="107" y="1"/>
                </a:cxn>
                <a:cxn ang="0">
                  <a:pos x="121" y="6"/>
                </a:cxn>
                <a:cxn ang="0">
                  <a:pos x="127" y="9"/>
                </a:cxn>
                <a:cxn ang="0">
                  <a:pos x="139" y="18"/>
                </a:cxn>
                <a:cxn ang="0">
                  <a:pos x="143" y="23"/>
                </a:cxn>
                <a:cxn ang="0">
                  <a:pos x="151" y="34"/>
                </a:cxn>
                <a:cxn ang="0">
                  <a:pos x="156" y="49"/>
                </a:cxn>
                <a:cxn ang="0">
                  <a:pos x="157" y="65"/>
                </a:cxn>
                <a:cxn ang="0">
                  <a:pos x="156" y="83"/>
                </a:cxn>
                <a:cxn ang="0">
                  <a:pos x="130" y="83"/>
                </a:cxn>
                <a:cxn ang="0">
                  <a:pos x="131" y="56"/>
                </a:cxn>
                <a:cxn ang="0">
                  <a:pos x="127" y="45"/>
                </a:cxn>
                <a:cxn ang="0">
                  <a:pos x="124" y="36"/>
                </a:cxn>
                <a:cxn ang="0">
                  <a:pos x="109" y="22"/>
                </a:cxn>
                <a:cxn ang="0">
                  <a:pos x="99" y="18"/>
                </a:cxn>
                <a:cxn ang="0">
                  <a:pos x="87" y="16"/>
                </a:cxn>
                <a:cxn ang="0">
                  <a:pos x="64" y="22"/>
                </a:cxn>
                <a:cxn ang="0">
                  <a:pos x="46" y="34"/>
                </a:cxn>
                <a:cxn ang="0">
                  <a:pos x="38" y="45"/>
                </a:cxn>
                <a:cxn ang="0">
                  <a:pos x="29" y="69"/>
                </a:cxn>
                <a:cxn ang="0">
                  <a:pos x="27" y="83"/>
                </a:cxn>
                <a:cxn ang="0">
                  <a:pos x="27" y="112"/>
                </a:cxn>
                <a:cxn ang="0">
                  <a:pos x="29" y="123"/>
                </a:cxn>
                <a:cxn ang="0">
                  <a:pos x="33" y="134"/>
                </a:cxn>
                <a:cxn ang="0">
                  <a:pos x="47" y="147"/>
                </a:cxn>
                <a:cxn ang="0">
                  <a:pos x="58" y="151"/>
                </a:cxn>
                <a:cxn ang="0">
                  <a:pos x="71" y="152"/>
                </a:cxn>
                <a:cxn ang="0">
                  <a:pos x="94" y="147"/>
                </a:cxn>
                <a:cxn ang="0">
                  <a:pos x="103" y="141"/>
                </a:cxn>
                <a:cxn ang="0">
                  <a:pos x="112" y="134"/>
                </a:cxn>
                <a:cxn ang="0">
                  <a:pos x="124" y="112"/>
                </a:cxn>
                <a:cxn ang="0">
                  <a:pos x="127" y="98"/>
                </a:cxn>
                <a:cxn ang="0">
                  <a:pos x="130" y="83"/>
                </a:cxn>
              </a:cxnLst>
              <a:rect l="0" t="0" r="r" b="b"/>
              <a:pathLst>
                <a:path w="157" h="170">
                  <a:moveTo>
                    <a:pt x="156" y="83"/>
                  </a:moveTo>
                  <a:lnTo>
                    <a:pt x="156" y="83"/>
                  </a:lnTo>
                  <a:lnTo>
                    <a:pt x="153" y="102"/>
                  </a:lnTo>
                  <a:lnTo>
                    <a:pt x="149" y="111"/>
                  </a:lnTo>
                  <a:lnTo>
                    <a:pt x="147" y="118"/>
                  </a:lnTo>
                  <a:lnTo>
                    <a:pt x="147" y="118"/>
                  </a:lnTo>
                  <a:lnTo>
                    <a:pt x="138" y="132"/>
                  </a:lnTo>
                  <a:lnTo>
                    <a:pt x="127" y="145"/>
                  </a:lnTo>
                  <a:lnTo>
                    <a:pt x="127" y="145"/>
                  </a:lnTo>
                  <a:lnTo>
                    <a:pt x="115" y="156"/>
                  </a:lnTo>
                  <a:lnTo>
                    <a:pt x="100" y="163"/>
                  </a:lnTo>
                  <a:lnTo>
                    <a:pt x="100" y="163"/>
                  </a:lnTo>
                  <a:lnTo>
                    <a:pt x="93" y="166"/>
                  </a:lnTo>
                  <a:lnTo>
                    <a:pt x="85" y="167"/>
                  </a:lnTo>
                  <a:lnTo>
                    <a:pt x="77" y="169"/>
                  </a:lnTo>
                  <a:lnTo>
                    <a:pt x="68" y="170"/>
                  </a:lnTo>
                  <a:lnTo>
                    <a:pt x="68" y="170"/>
                  </a:lnTo>
                  <a:lnTo>
                    <a:pt x="59" y="169"/>
                  </a:lnTo>
                  <a:lnTo>
                    <a:pt x="51" y="167"/>
                  </a:lnTo>
                  <a:lnTo>
                    <a:pt x="42" y="166"/>
                  </a:lnTo>
                  <a:lnTo>
                    <a:pt x="36" y="163"/>
                  </a:lnTo>
                  <a:lnTo>
                    <a:pt x="36" y="163"/>
                  </a:lnTo>
                  <a:lnTo>
                    <a:pt x="29" y="160"/>
                  </a:lnTo>
                  <a:lnTo>
                    <a:pt x="23" y="156"/>
                  </a:lnTo>
                  <a:lnTo>
                    <a:pt x="18" y="151"/>
                  </a:lnTo>
                  <a:lnTo>
                    <a:pt x="14" y="145"/>
                  </a:lnTo>
                  <a:lnTo>
                    <a:pt x="14" y="145"/>
                  </a:lnTo>
                  <a:lnTo>
                    <a:pt x="10" y="139"/>
                  </a:lnTo>
                  <a:lnTo>
                    <a:pt x="6" y="132"/>
                  </a:lnTo>
                  <a:lnTo>
                    <a:pt x="4" y="126"/>
                  </a:lnTo>
                  <a:lnTo>
                    <a:pt x="1" y="118"/>
                  </a:lnTo>
                  <a:lnTo>
                    <a:pt x="1" y="118"/>
                  </a:lnTo>
                  <a:lnTo>
                    <a:pt x="0" y="102"/>
                  </a:lnTo>
                  <a:lnTo>
                    <a:pt x="1" y="83"/>
                  </a:lnTo>
                  <a:lnTo>
                    <a:pt x="1" y="83"/>
                  </a:lnTo>
                  <a:lnTo>
                    <a:pt x="4" y="65"/>
                  </a:lnTo>
                  <a:lnTo>
                    <a:pt x="10" y="49"/>
                  </a:lnTo>
                  <a:lnTo>
                    <a:pt x="18" y="34"/>
                  </a:lnTo>
                  <a:lnTo>
                    <a:pt x="23" y="28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35" y="18"/>
                  </a:lnTo>
                  <a:lnTo>
                    <a:pt x="41" y="13"/>
                  </a:lnTo>
                  <a:lnTo>
                    <a:pt x="47" y="9"/>
                  </a:lnTo>
                  <a:lnTo>
                    <a:pt x="55" y="6"/>
                  </a:lnTo>
                  <a:lnTo>
                    <a:pt x="63" y="4"/>
                  </a:lnTo>
                  <a:lnTo>
                    <a:pt x="71" y="1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107" y="1"/>
                  </a:lnTo>
                  <a:lnTo>
                    <a:pt x="115" y="4"/>
                  </a:lnTo>
                  <a:lnTo>
                    <a:pt x="121" y="6"/>
                  </a:lnTo>
                  <a:lnTo>
                    <a:pt x="121" y="6"/>
                  </a:lnTo>
                  <a:lnTo>
                    <a:pt x="127" y="9"/>
                  </a:lnTo>
                  <a:lnTo>
                    <a:pt x="134" y="13"/>
                  </a:lnTo>
                  <a:lnTo>
                    <a:pt x="139" y="18"/>
                  </a:lnTo>
                  <a:lnTo>
                    <a:pt x="143" y="23"/>
                  </a:lnTo>
                  <a:lnTo>
                    <a:pt x="143" y="23"/>
                  </a:lnTo>
                  <a:lnTo>
                    <a:pt x="148" y="28"/>
                  </a:lnTo>
                  <a:lnTo>
                    <a:pt x="151" y="34"/>
                  </a:lnTo>
                  <a:lnTo>
                    <a:pt x="153" y="41"/>
                  </a:lnTo>
                  <a:lnTo>
                    <a:pt x="156" y="49"/>
                  </a:lnTo>
                  <a:lnTo>
                    <a:pt x="156" y="49"/>
                  </a:lnTo>
                  <a:lnTo>
                    <a:pt x="157" y="65"/>
                  </a:lnTo>
                  <a:lnTo>
                    <a:pt x="156" y="83"/>
                  </a:lnTo>
                  <a:lnTo>
                    <a:pt x="156" y="83"/>
                  </a:lnTo>
                  <a:close/>
                  <a:moveTo>
                    <a:pt x="130" y="83"/>
                  </a:moveTo>
                  <a:lnTo>
                    <a:pt x="130" y="83"/>
                  </a:lnTo>
                  <a:lnTo>
                    <a:pt x="131" y="69"/>
                  </a:lnTo>
                  <a:lnTo>
                    <a:pt x="131" y="56"/>
                  </a:lnTo>
                  <a:lnTo>
                    <a:pt x="131" y="56"/>
                  </a:lnTo>
                  <a:lnTo>
                    <a:pt x="127" y="45"/>
                  </a:lnTo>
                  <a:lnTo>
                    <a:pt x="124" y="36"/>
                  </a:lnTo>
                  <a:lnTo>
                    <a:pt x="124" y="36"/>
                  </a:lnTo>
                  <a:lnTo>
                    <a:pt x="117" y="28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99" y="18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75" y="18"/>
                  </a:lnTo>
                  <a:lnTo>
                    <a:pt x="64" y="22"/>
                  </a:lnTo>
                  <a:lnTo>
                    <a:pt x="54" y="27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29" y="69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26" y="98"/>
                  </a:lnTo>
                  <a:lnTo>
                    <a:pt x="27" y="112"/>
                  </a:lnTo>
                  <a:lnTo>
                    <a:pt x="27" y="112"/>
                  </a:lnTo>
                  <a:lnTo>
                    <a:pt x="29" y="123"/>
                  </a:lnTo>
                  <a:lnTo>
                    <a:pt x="33" y="134"/>
                  </a:lnTo>
                  <a:lnTo>
                    <a:pt x="33" y="134"/>
                  </a:lnTo>
                  <a:lnTo>
                    <a:pt x="40" y="141"/>
                  </a:lnTo>
                  <a:lnTo>
                    <a:pt x="47" y="147"/>
                  </a:lnTo>
                  <a:lnTo>
                    <a:pt x="47" y="147"/>
                  </a:lnTo>
                  <a:lnTo>
                    <a:pt x="58" y="151"/>
                  </a:lnTo>
                  <a:lnTo>
                    <a:pt x="71" y="152"/>
                  </a:lnTo>
                  <a:lnTo>
                    <a:pt x="71" y="152"/>
                  </a:lnTo>
                  <a:lnTo>
                    <a:pt x="82" y="151"/>
                  </a:lnTo>
                  <a:lnTo>
                    <a:pt x="94" y="147"/>
                  </a:lnTo>
                  <a:lnTo>
                    <a:pt x="94" y="147"/>
                  </a:lnTo>
                  <a:lnTo>
                    <a:pt x="103" y="141"/>
                  </a:lnTo>
                  <a:lnTo>
                    <a:pt x="112" y="134"/>
                  </a:lnTo>
                  <a:lnTo>
                    <a:pt x="112" y="134"/>
                  </a:lnTo>
                  <a:lnTo>
                    <a:pt x="118" y="123"/>
                  </a:lnTo>
                  <a:lnTo>
                    <a:pt x="124" y="112"/>
                  </a:lnTo>
                  <a:lnTo>
                    <a:pt x="124" y="112"/>
                  </a:lnTo>
                  <a:lnTo>
                    <a:pt x="127" y="98"/>
                  </a:lnTo>
                  <a:lnTo>
                    <a:pt x="130" y="83"/>
                  </a:lnTo>
                  <a:lnTo>
                    <a:pt x="130" y="8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 userDrawn="1"/>
          </p:nvSpPr>
          <p:spPr bwMode="auto">
            <a:xfrm>
              <a:off x="8372475" y="954088"/>
              <a:ext cx="41275" cy="65088"/>
            </a:xfrm>
            <a:custGeom>
              <a:avLst/>
              <a:gdLst/>
              <a:ahLst/>
              <a:cxnLst>
                <a:cxn ang="0">
                  <a:pos x="67" y="25"/>
                </a:cxn>
                <a:cxn ang="0">
                  <a:pos x="67" y="25"/>
                </a:cxn>
                <a:cxn ang="0">
                  <a:pos x="59" y="27"/>
                </a:cxn>
                <a:cxn ang="0">
                  <a:pos x="53" y="29"/>
                </a:cxn>
                <a:cxn ang="0">
                  <a:pos x="45" y="32"/>
                </a:cxn>
                <a:cxn ang="0">
                  <a:pos x="39" y="36"/>
                </a:cxn>
                <a:cxn ang="0">
                  <a:pos x="23" y="163"/>
                </a:cxn>
                <a:cxn ang="0">
                  <a:pos x="0" y="163"/>
                </a:cxn>
                <a:cxn ang="0">
                  <a:pos x="19" y="2"/>
                </a:cxn>
                <a:cxn ang="0">
                  <a:pos x="40" y="2"/>
                </a:cxn>
                <a:cxn ang="0">
                  <a:pos x="39" y="20"/>
                </a:cxn>
                <a:cxn ang="0">
                  <a:pos x="39" y="20"/>
                </a:cxn>
                <a:cxn ang="0">
                  <a:pos x="48" y="14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5" y="5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89" y="2"/>
                </a:cxn>
                <a:cxn ang="0">
                  <a:pos x="89" y="2"/>
                </a:cxn>
                <a:cxn ang="0">
                  <a:pos x="105" y="0"/>
                </a:cxn>
                <a:cxn ang="0">
                  <a:pos x="102" y="23"/>
                </a:cxn>
                <a:cxn ang="0">
                  <a:pos x="102" y="23"/>
                </a:cxn>
                <a:cxn ang="0">
                  <a:pos x="84" y="23"/>
                </a:cxn>
                <a:cxn ang="0">
                  <a:pos x="67" y="25"/>
                </a:cxn>
                <a:cxn ang="0">
                  <a:pos x="67" y="25"/>
                </a:cxn>
              </a:cxnLst>
              <a:rect l="0" t="0" r="r" b="b"/>
              <a:pathLst>
                <a:path w="105" h="163">
                  <a:moveTo>
                    <a:pt x="67" y="25"/>
                  </a:moveTo>
                  <a:lnTo>
                    <a:pt x="67" y="25"/>
                  </a:lnTo>
                  <a:lnTo>
                    <a:pt x="59" y="27"/>
                  </a:lnTo>
                  <a:lnTo>
                    <a:pt x="53" y="29"/>
                  </a:lnTo>
                  <a:lnTo>
                    <a:pt x="45" y="32"/>
                  </a:lnTo>
                  <a:lnTo>
                    <a:pt x="39" y="36"/>
                  </a:lnTo>
                  <a:lnTo>
                    <a:pt x="23" y="163"/>
                  </a:lnTo>
                  <a:lnTo>
                    <a:pt x="0" y="163"/>
                  </a:lnTo>
                  <a:lnTo>
                    <a:pt x="19" y="2"/>
                  </a:lnTo>
                  <a:lnTo>
                    <a:pt x="40" y="2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48" y="14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5" y="5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105" y="0"/>
                  </a:lnTo>
                  <a:lnTo>
                    <a:pt x="102" y="23"/>
                  </a:lnTo>
                  <a:lnTo>
                    <a:pt x="102" y="23"/>
                  </a:lnTo>
                  <a:lnTo>
                    <a:pt x="84" y="23"/>
                  </a:lnTo>
                  <a:lnTo>
                    <a:pt x="67" y="25"/>
                  </a:lnTo>
                  <a:lnTo>
                    <a:pt x="67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 userDrawn="1"/>
          </p:nvSpPr>
          <p:spPr bwMode="auto">
            <a:xfrm>
              <a:off x="8416925" y="928688"/>
              <a:ext cx="60325" cy="90488"/>
            </a:xfrm>
            <a:custGeom>
              <a:avLst/>
              <a:gdLst/>
              <a:ahLst/>
              <a:cxnLst>
                <a:cxn ang="0">
                  <a:pos x="106" y="230"/>
                </a:cxn>
                <a:cxn ang="0">
                  <a:pos x="35" y="142"/>
                </a:cxn>
                <a:cxn ang="0">
                  <a:pos x="24" y="230"/>
                </a:cxn>
                <a:cxn ang="0">
                  <a:pos x="0" y="230"/>
                </a:cxn>
                <a:cxn ang="0">
                  <a:pos x="29" y="0"/>
                </a:cxn>
                <a:cxn ang="0">
                  <a:pos x="52" y="0"/>
                </a:cxn>
                <a:cxn ang="0">
                  <a:pos x="35" y="141"/>
                </a:cxn>
                <a:cxn ang="0">
                  <a:pos x="122" y="69"/>
                </a:cxn>
                <a:cxn ang="0">
                  <a:pos x="151" y="69"/>
                </a:cxn>
                <a:cxn ang="0">
                  <a:pos x="64" y="138"/>
                </a:cxn>
                <a:cxn ang="0">
                  <a:pos x="140" y="230"/>
                </a:cxn>
                <a:cxn ang="0">
                  <a:pos x="106" y="230"/>
                </a:cxn>
              </a:cxnLst>
              <a:rect l="0" t="0" r="r" b="b"/>
              <a:pathLst>
                <a:path w="151" h="230">
                  <a:moveTo>
                    <a:pt x="106" y="230"/>
                  </a:moveTo>
                  <a:lnTo>
                    <a:pt x="35" y="142"/>
                  </a:lnTo>
                  <a:lnTo>
                    <a:pt x="24" y="230"/>
                  </a:lnTo>
                  <a:lnTo>
                    <a:pt x="0" y="230"/>
                  </a:lnTo>
                  <a:lnTo>
                    <a:pt x="29" y="0"/>
                  </a:lnTo>
                  <a:lnTo>
                    <a:pt x="52" y="0"/>
                  </a:lnTo>
                  <a:lnTo>
                    <a:pt x="35" y="141"/>
                  </a:lnTo>
                  <a:lnTo>
                    <a:pt x="122" y="69"/>
                  </a:lnTo>
                  <a:lnTo>
                    <a:pt x="151" y="69"/>
                  </a:lnTo>
                  <a:lnTo>
                    <a:pt x="64" y="138"/>
                  </a:lnTo>
                  <a:lnTo>
                    <a:pt x="140" y="230"/>
                  </a:lnTo>
                  <a:lnTo>
                    <a:pt x="106" y="2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 userDrawn="1"/>
          </p:nvSpPr>
          <p:spPr bwMode="auto">
            <a:xfrm>
              <a:off x="8488363" y="931863"/>
              <a:ext cx="17463" cy="30163"/>
            </a:xfrm>
            <a:custGeom>
              <a:avLst/>
              <a:gdLst/>
              <a:ahLst/>
              <a:cxnLst>
                <a:cxn ang="0">
                  <a:pos x="16" y="73"/>
                </a:cxn>
                <a:cxn ang="0">
                  <a:pos x="0" y="73"/>
                </a:cxn>
                <a:cxn ang="0">
                  <a:pos x="13" y="0"/>
                </a:cxn>
                <a:cxn ang="0">
                  <a:pos x="44" y="0"/>
                </a:cxn>
                <a:cxn ang="0">
                  <a:pos x="16" y="73"/>
                </a:cxn>
              </a:cxnLst>
              <a:rect l="0" t="0" r="r" b="b"/>
              <a:pathLst>
                <a:path w="44" h="73">
                  <a:moveTo>
                    <a:pt x="16" y="73"/>
                  </a:moveTo>
                  <a:lnTo>
                    <a:pt x="0" y="73"/>
                  </a:lnTo>
                  <a:lnTo>
                    <a:pt x="13" y="0"/>
                  </a:lnTo>
                  <a:lnTo>
                    <a:pt x="44" y="0"/>
                  </a:lnTo>
                  <a:lnTo>
                    <a:pt x="16" y="7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 userDrawn="1"/>
          </p:nvSpPr>
          <p:spPr bwMode="auto">
            <a:xfrm>
              <a:off x="8512175" y="954088"/>
              <a:ext cx="52388" cy="66675"/>
            </a:xfrm>
            <a:custGeom>
              <a:avLst/>
              <a:gdLst/>
              <a:ahLst/>
              <a:cxnLst>
                <a:cxn ang="0">
                  <a:pos x="127" y="117"/>
                </a:cxn>
                <a:cxn ang="0">
                  <a:pos x="120" y="138"/>
                </a:cxn>
                <a:cxn ang="0">
                  <a:pos x="105" y="153"/>
                </a:cxn>
                <a:cxn ang="0">
                  <a:pos x="94" y="160"/>
                </a:cxn>
                <a:cxn ang="0">
                  <a:pos x="67" y="166"/>
                </a:cxn>
                <a:cxn ang="0">
                  <a:pos x="51" y="168"/>
                </a:cxn>
                <a:cxn ang="0">
                  <a:pos x="23" y="166"/>
                </a:cxn>
                <a:cxn ang="0">
                  <a:pos x="0" y="162"/>
                </a:cxn>
                <a:cxn ang="0">
                  <a:pos x="3" y="143"/>
                </a:cxn>
                <a:cxn ang="0">
                  <a:pos x="25" y="148"/>
                </a:cxn>
                <a:cxn ang="0">
                  <a:pos x="49" y="150"/>
                </a:cxn>
                <a:cxn ang="0">
                  <a:pos x="66" y="148"/>
                </a:cxn>
                <a:cxn ang="0">
                  <a:pos x="75" y="147"/>
                </a:cxn>
                <a:cxn ang="0">
                  <a:pos x="83" y="144"/>
                </a:cxn>
                <a:cxn ang="0">
                  <a:pos x="96" y="135"/>
                </a:cxn>
                <a:cxn ang="0">
                  <a:pos x="100" y="130"/>
                </a:cxn>
                <a:cxn ang="0">
                  <a:pos x="102" y="122"/>
                </a:cxn>
                <a:cxn ang="0">
                  <a:pos x="101" y="113"/>
                </a:cxn>
                <a:cxn ang="0">
                  <a:pos x="98" y="107"/>
                </a:cxn>
                <a:cxn ang="0">
                  <a:pos x="92" y="102"/>
                </a:cxn>
                <a:cxn ang="0">
                  <a:pos x="85" y="98"/>
                </a:cxn>
                <a:cxn ang="0">
                  <a:pos x="70" y="93"/>
                </a:cxn>
                <a:cxn ang="0">
                  <a:pos x="54" y="90"/>
                </a:cxn>
                <a:cxn ang="0">
                  <a:pos x="38" y="85"/>
                </a:cxn>
                <a:cxn ang="0">
                  <a:pos x="31" y="81"/>
                </a:cxn>
                <a:cxn ang="0">
                  <a:pos x="25" y="76"/>
                </a:cxn>
                <a:cxn ang="0">
                  <a:pos x="16" y="64"/>
                </a:cxn>
                <a:cxn ang="0">
                  <a:pos x="13" y="55"/>
                </a:cxn>
                <a:cxn ang="0">
                  <a:pos x="14" y="45"/>
                </a:cxn>
                <a:cxn ang="0">
                  <a:pos x="20" y="28"/>
                </a:cxn>
                <a:cxn ang="0">
                  <a:pos x="22" y="23"/>
                </a:cxn>
                <a:cxn ang="0">
                  <a:pos x="38" y="9"/>
                </a:cxn>
                <a:cxn ang="0">
                  <a:pos x="48" y="5"/>
                </a:cxn>
                <a:cxn ang="0">
                  <a:pos x="58" y="3"/>
                </a:cxn>
                <a:cxn ang="0">
                  <a:pos x="83" y="0"/>
                </a:cxn>
                <a:cxn ang="0">
                  <a:pos x="98" y="0"/>
                </a:cxn>
                <a:cxn ang="0">
                  <a:pos x="111" y="1"/>
                </a:cxn>
                <a:cxn ang="0">
                  <a:pos x="128" y="22"/>
                </a:cxn>
                <a:cxn ang="0">
                  <a:pos x="109" y="19"/>
                </a:cxn>
                <a:cxn ang="0">
                  <a:pos x="97" y="18"/>
                </a:cxn>
                <a:cxn ang="0">
                  <a:pos x="85" y="18"/>
                </a:cxn>
                <a:cxn ang="0">
                  <a:pos x="71" y="18"/>
                </a:cxn>
                <a:cxn ang="0">
                  <a:pos x="57" y="22"/>
                </a:cxn>
                <a:cxn ang="0">
                  <a:pos x="49" y="26"/>
                </a:cxn>
                <a:cxn ang="0">
                  <a:pos x="44" y="30"/>
                </a:cxn>
                <a:cxn ang="0">
                  <a:pos x="38" y="44"/>
                </a:cxn>
                <a:cxn ang="0">
                  <a:pos x="39" y="50"/>
                </a:cxn>
                <a:cxn ang="0">
                  <a:pos x="41" y="55"/>
                </a:cxn>
                <a:cxn ang="0">
                  <a:pos x="51" y="63"/>
                </a:cxn>
                <a:cxn ang="0">
                  <a:pos x="57" y="66"/>
                </a:cxn>
                <a:cxn ang="0">
                  <a:pos x="63" y="68"/>
                </a:cxn>
                <a:cxn ang="0">
                  <a:pos x="75" y="71"/>
                </a:cxn>
                <a:cxn ang="0">
                  <a:pos x="94" y="76"/>
                </a:cxn>
                <a:cxn ang="0">
                  <a:pos x="112" y="84"/>
                </a:cxn>
                <a:cxn ang="0">
                  <a:pos x="119" y="89"/>
                </a:cxn>
                <a:cxn ang="0">
                  <a:pos x="124" y="97"/>
                </a:cxn>
                <a:cxn ang="0">
                  <a:pos x="127" y="106"/>
                </a:cxn>
                <a:cxn ang="0">
                  <a:pos x="127" y="117"/>
                </a:cxn>
              </a:cxnLst>
              <a:rect l="0" t="0" r="r" b="b"/>
              <a:pathLst>
                <a:path w="131" h="168">
                  <a:moveTo>
                    <a:pt x="127" y="117"/>
                  </a:moveTo>
                  <a:lnTo>
                    <a:pt x="127" y="117"/>
                  </a:lnTo>
                  <a:lnTo>
                    <a:pt x="124" y="129"/>
                  </a:lnTo>
                  <a:lnTo>
                    <a:pt x="120" y="138"/>
                  </a:lnTo>
                  <a:lnTo>
                    <a:pt x="114" y="147"/>
                  </a:lnTo>
                  <a:lnTo>
                    <a:pt x="105" y="153"/>
                  </a:lnTo>
                  <a:lnTo>
                    <a:pt x="105" y="153"/>
                  </a:lnTo>
                  <a:lnTo>
                    <a:pt x="94" y="160"/>
                  </a:lnTo>
                  <a:lnTo>
                    <a:pt x="81" y="164"/>
                  </a:lnTo>
                  <a:lnTo>
                    <a:pt x="67" y="166"/>
                  </a:lnTo>
                  <a:lnTo>
                    <a:pt x="51" y="168"/>
                  </a:lnTo>
                  <a:lnTo>
                    <a:pt x="51" y="168"/>
                  </a:lnTo>
                  <a:lnTo>
                    <a:pt x="38" y="168"/>
                  </a:lnTo>
                  <a:lnTo>
                    <a:pt x="23" y="166"/>
                  </a:lnTo>
                  <a:lnTo>
                    <a:pt x="23" y="166"/>
                  </a:lnTo>
                  <a:lnTo>
                    <a:pt x="0" y="162"/>
                  </a:lnTo>
                  <a:lnTo>
                    <a:pt x="3" y="143"/>
                  </a:lnTo>
                  <a:lnTo>
                    <a:pt x="3" y="143"/>
                  </a:lnTo>
                  <a:lnTo>
                    <a:pt x="25" y="148"/>
                  </a:lnTo>
                  <a:lnTo>
                    <a:pt x="25" y="148"/>
                  </a:lnTo>
                  <a:lnTo>
                    <a:pt x="36" y="150"/>
                  </a:lnTo>
                  <a:lnTo>
                    <a:pt x="49" y="150"/>
                  </a:lnTo>
                  <a:lnTo>
                    <a:pt x="49" y="150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5" y="147"/>
                  </a:lnTo>
                  <a:lnTo>
                    <a:pt x="83" y="144"/>
                  </a:lnTo>
                  <a:lnTo>
                    <a:pt x="83" y="144"/>
                  </a:lnTo>
                  <a:lnTo>
                    <a:pt x="89" y="140"/>
                  </a:lnTo>
                  <a:lnTo>
                    <a:pt x="96" y="135"/>
                  </a:lnTo>
                  <a:lnTo>
                    <a:pt x="96" y="135"/>
                  </a:lnTo>
                  <a:lnTo>
                    <a:pt x="100" y="130"/>
                  </a:lnTo>
                  <a:lnTo>
                    <a:pt x="102" y="122"/>
                  </a:lnTo>
                  <a:lnTo>
                    <a:pt x="102" y="122"/>
                  </a:lnTo>
                  <a:lnTo>
                    <a:pt x="102" y="117"/>
                  </a:lnTo>
                  <a:lnTo>
                    <a:pt x="101" y="113"/>
                  </a:lnTo>
                  <a:lnTo>
                    <a:pt x="100" y="110"/>
                  </a:lnTo>
                  <a:lnTo>
                    <a:pt x="98" y="107"/>
                  </a:lnTo>
                  <a:lnTo>
                    <a:pt x="98" y="107"/>
                  </a:lnTo>
                  <a:lnTo>
                    <a:pt x="92" y="102"/>
                  </a:lnTo>
                  <a:lnTo>
                    <a:pt x="85" y="98"/>
                  </a:lnTo>
                  <a:lnTo>
                    <a:pt x="85" y="98"/>
                  </a:lnTo>
                  <a:lnTo>
                    <a:pt x="78" y="95"/>
                  </a:lnTo>
                  <a:lnTo>
                    <a:pt x="70" y="93"/>
                  </a:lnTo>
                  <a:lnTo>
                    <a:pt x="70" y="93"/>
                  </a:lnTo>
                  <a:lnTo>
                    <a:pt x="54" y="90"/>
                  </a:lnTo>
                  <a:lnTo>
                    <a:pt x="54" y="90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1" y="81"/>
                  </a:lnTo>
                  <a:lnTo>
                    <a:pt x="25" y="76"/>
                  </a:lnTo>
                  <a:lnTo>
                    <a:pt x="25" y="76"/>
                  </a:lnTo>
                  <a:lnTo>
                    <a:pt x="20" y="71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3" y="5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7" y="33"/>
                  </a:lnTo>
                  <a:lnTo>
                    <a:pt x="20" y="28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9" y="15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48" y="5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98" y="0"/>
                  </a:lnTo>
                  <a:lnTo>
                    <a:pt x="111" y="1"/>
                  </a:lnTo>
                  <a:lnTo>
                    <a:pt x="111" y="1"/>
                  </a:lnTo>
                  <a:lnTo>
                    <a:pt x="131" y="4"/>
                  </a:lnTo>
                  <a:lnTo>
                    <a:pt x="128" y="22"/>
                  </a:lnTo>
                  <a:lnTo>
                    <a:pt x="128" y="22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97" y="18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71" y="18"/>
                  </a:lnTo>
                  <a:lnTo>
                    <a:pt x="71" y="18"/>
                  </a:lnTo>
                  <a:lnTo>
                    <a:pt x="63" y="19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49" y="26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0" y="36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39" y="50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5" y="61"/>
                  </a:lnTo>
                  <a:lnTo>
                    <a:pt x="51" y="63"/>
                  </a:lnTo>
                  <a:lnTo>
                    <a:pt x="51" y="63"/>
                  </a:lnTo>
                  <a:lnTo>
                    <a:pt x="57" y="66"/>
                  </a:lnTo>
                  <a:lnTo>
                    <a:pt x="63" y="68"/>
                  </a:lnTo>
                  <a:lnTo>
                    <a:pt x="63" y="68"/>
                  </a:lnTo>
                  <a:lnTo>
                    <a:pt x="75" y="71"/>
                  </a:lnTo>
                  <a:lnTo>
                    <a:pt x="75" y="71"/>
                  </a:lnTo>
                  <a:lnTo>
                    <a:pt x="94" y="76"/>
                  </a:lnTo>
                  <a:lnTo>
                    <a:pt x="94" y="76"/>
                  </a:lnTo>
                  <a:lnTo>
                    <a:pt x="103" y="79"/>
                  </a:lnTo>
                  <a:lnTo>
                    <a:pt x="112" y="84"/>
                  </a:lnTo>
                  <a:lnTo>
                    <a:pt x="112" y="84"/>
                  </a:lnTo>
                  <a:lnTo>
                    <a:pt x="119" y="89"/>
                  </a:lnTo>
                  <a:lnTo>
                    <a:pt x="124" y="97"/>
                  </a:lnTo>
                  <a:lnTo>
                    <a:pt x="124" y="97"/>
                  </a:lnTo>
                  <a:lnTo>
                    <a:pt x="125" y="101"/>
                  </a:lnTo>
                  <a:lnTo>
                    <a:pt x="127" y="106"/>
                  </a:lnTo>
                  <a:lnTo>
                    <a:pt x="127" y="117"/>
                  </a:lnTo>
                  <a:lnTo>
                    <a:pt x="127" y="11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 userDrawn="1"/>
          </p:nvSpPr>
          <p:spPr bwMode="auto">
            <a:xfrm>
              <a:off x="8616950" y="933450"/>
              <a:ext cx="61913" cy="85725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27" y="0"/>
                </a:cxn>
                <a:cxn ang="0">
                  <a:pos x="155" y="0"/>
                </a:cxn>
                <a:cxn ang="0">
                  <a:pos x="152" y="19"/>
                </a:cxn>
                <a:cxn ang="0">
                  <a:pos x="49" y="19"/>
                </a:cxn>
                <a:cxn ang="0">
                  <a:pos x="40" y="95"/>
                </a:cxn>
                <a:cxn ang="0">
                  <a:pos x="118" y="95"/>
                </a:cxn>
                <a:cxn ang="0">
                  <a:pos x="116" y="114"/>
                </a:cxn>
                <a:cxn ang="0">
                  <a:pos x="37" y="114"/>
                </a:cxn>
                <a:cxn ang="0">
                  <a:pos x="28" y="194"/>
                </a:cxn>
                <a:cxn ang="0">
                  <a:pos x="131" y="194"/>
                </a:cxn>
                <a:cxn ang="0">
                  <a:pos x="129" y="214"/>
                </a:cxn>
                <a:cxn ang="0">
                  <a:pos x="0" y="214"/>
                </a:cxn>
              </a:cxnLst>
              <a:rect l="0" t="0" r="r" b="b"/>
              <a:pathLst>
                <a:path w="155" h="214">
                  <a:moveTo>
                    <a:pt x="0" y="214"/>
                  </a:moveTo>
                  <a:lnTo>
                    <a:pt x="27" y="0"/>
                  </a:lnTo>
                  <a:lnTo>
                    <a:pt x="155" y="0"/>
                  </a:lnTo>
                  <a:lnTo>
                    <a:pt x="152" y="19"/>
                  </a:lnTo>
                  <a:lnTo>
                    <a:pt x="49" y="19"/>
                  </a:lnTo>
                  <a:lnTo>
                    <a:pt x="40" y="95"/>
                  </a:lnTo>
                  <a:lnTo>
                    <a:pt x="118" y="95"/>
                  </a:lnTo>
                  <a:lnTo>
                    <a:pt x="116" y="114"/>
                  </a:lnTo>
                  <a:lnTo>
                    <a:pt x="37" y="114"/>
                  </a:lnTo>
                  <a:lnTo>
                    <a:pt x="28" y="194"/>
                  </a:lnTo>
                  <a:lnTo>
                    <a:pt x="131" y="194"/>
                  </a:lnTo>
                  <a:lnTo>
                    <a:pt x="129" y="21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24"/>
            <p:cNvSpPr>
              <a:spLocks noEditPoints="1"/>
            </p:cNvSpPr>
            <p:nvPr userDrawn="1"/>
          </p:nvSpPr>
          <p:spPr bwMode="auto">
            <a:xfrm>
              <a:off x="8682038" y="928688"/>
              <a:ext cx="63500" cy="92075"/>
            </a:xfrm>
            <a:custGeom>
              <a:avLst/>
              <a:gdLst/>
              <a:ahLst/>
              <a:cxnLst>
                <a:cxn ang="0">
                  <a:pos x="133" y="228"/>
                </a:cxn>
                <a:cxn ang="0">
                  <a:pos x="121" y="230"/>
                </a:cxn>
                <a:cxn ang="0">
                  <a:pos x="106" y="232"/>
                </a:cxn>
                <a:cxn ang="0">
                  <a:pos x="92" y="234"/>
                </a:cxn>
                <a:cxn ang="0">
                  <a:pos x="76" y="234"/>
                </a:cxn>
                <a:cxn ang="0">
                  <a:pos x="44" y="228"/>
                </a:cxn>
                <a:cxn ang="0">
                  <a:pos x="36" y="226"/>
                </a:cxn>
                <a:cxn ang="0">
                  <a:pos x="23" y="218"/>
                </a:cxn>
                <a:cxn ang="0">
                  <a:pos x="18" y="213"/>
                </a:cxn>
                <a:cxn ang="0">
                  <a:pos x="9" y="201"/>
                </a:cxn>
                <a:cxn ang="0">
                  <a:pos x="4" y="187"/>
                </a:cxn>
                <a:cxn ang="0">
                  <a:pos x="1" y="179"/>
                </a:cxn>
                <a:cxn ang="0">
                  <a:pos x="0" y="161"/>
                </a:cxn>
                <a:cxn ang="0">
                  <a:pos x="1" y="151"/>
                </a:cxn>
                <a:cxn ang="0">
                  <a:pos x="10" y="116"/>
                </a:cxn>
                <a:cxn ang="0">
                  <a:pos x="19" y="102"/>
                </a:cxn>
                <a:cxn ang="0">
                  <a:pos x="30" y="89"/>
                </a:cxn>
                <a:cxn ang="0">
                  <a:pos x="41" y="80"/>
                </a:cxn>
                <a:cxn ang="0">
                  <a:pos x="56" y="72"/>
                </a:cxn>
                <a:cxn ang="0">
                  <a:pos x="63" y="70"/>
                </a:cxn>
                <a:cxn ang="0">
                  <a:pos x="81" y="67"/>
                </a:cxn>
                <a:cxn ang="0">
                  <a:pos x="90" y="66"/>
                </a:cxn>
                <a:cxn ang="0">
                  <a:pos x="105" y="66"/>
                </a:cxn>
                <a:cxn ang="0">
                  <a:pos x="129" y="70"/>
                </a:cxn>
                <a:cxn ang="0">
                  <a:pos x="161" y="0"/>
                </a:cxn>
                <a:cxn ang="0">
                  <a:pos x="156" y="35"/>
                </a:cxn>
                <a:cxn ang="0">
                  <a:pos x="151" y="78"/>
                </a:cxn>
                <a:cxn ang="0">
                  <a:pos x="146" y="123"/>
                </a:cxn>
                <a:cxn ang="0">
                  <a:pos x="141" y="167"/>
                </a:cxn>
                <a:cxn ang="0">
                  <a:pos x="136" y="204"/>
                </a:cxn>
                <a:cxn ang="0">
                  <a:pos x="133" y="228"/>
                </a:cxn>
                <a:cxn ang="0">
                  <a:pos x="127" y="87"/>
                </a:cxn>
                <a:cxn ang="0">
                  <a:pos x="108" y="84"/>
                </a:cxn>
                <a:cxn ang="0">
                  <a:pos x="94" y="84"/>
                </a:cxn>
                <a:cxn ang="0">
                  <a:pos x="81" y="85"/>
                </a:cxn>
                <a:cxn ang="0">
                  <a:pos x="58" y="93"/>
                </a:cxn>
                <a:cxn ang="0">
                  <a:pos x="49" y="101"/>
                </a:cxn>
                <a:cxn ang="0">
                  <a:pos x="35" y="121"/>
                </a:cxn>
                <a:cxn ang="0">
                  <a:pos x="27" y="151"/>
                </a:cxn>
                <a:cxn ang="0">
                  <a:pos x="27" y="164"/>
                </a:cxn>
                <a:cxn ang="0">
                  <a:pos x="28" y="177"/>
                </a:cxn>
                <a:cxn ang="0">
                  <a:pos x="37" y="199"/>
                </a:cxn>
                <a:cxn ang="0">
                  <a:pos x="45" y="206"/>
                </a:cxn>
                <a:cxn ang="0">
                  <a:pos x="54" y="212"/>
                </a:cxn>
                <a:cxn ang="0">
                  <a:pos x="80" y="217"/>
                </a:cxn>
                <a:cxn ang="0">
                  <a:pos x="92" y="217"/>
                </a:cxn>
                <a:cxn ang="0">
                  <a:pos x="111" y="214"/>
                </a:cxn>
              </a:cxnLst>
              <a:rect l="0" t="0" r="r" b="b"/>
              <a:pathLst>
                <a:path w="161" h="234">
                  <a:moveTo>
                    <a:pt x="133" y="228"/>
                  </a:moveTo>
                  <a:lnTo>
                    <a:pt x="133" y="228"/>
                  </a:lnTo>
                  <a:lnTo>
                    <a:pt x="121" y="230"/>
                  </a:lnTo>
                  <a:lnTo>
                    <a:pt x="121" y="230"/>
                  </a:lnTo>
                  <a:lnTo>
                    <a:pt x="106" y="232"/>
                  </a:lnTo>
                  <a:lnTo>
                    <a:pt x="106" y="232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76" y="234"/>
                  </a:lnTo>
                  <a:lnTo>
                    <a:pt x="76" y="234"/>
                  </a:lnTo>
                  <a:lnTo>
                    <a:pt x="59" y="232"/>
                  </a:lnTo>
                  <a:lnTo>
                    <a:pt x="44" y="228"/>
                  </a:lnTo>
                  <a:lnTo>
                    <a:pt x="44" y="228"/>
                  </a:lnTo>
                  <a:lnTo>
                    <a:pt x="36" y="226"/>
                  </a:lnTo>
                  <a:lnTo>
                    <a:pt x="30" y="222"/>
                  </a:lnTo>
                  <a:lnTo>
                    <a:pt x="23" y="218"/>
                  </a:lnTo>
                  <a:lnTo>
                    <a:pt x="18" y="213"/>
                  </a:lnTo>
                  <a:lnTo>
                    <a:pt x="18" y="213"/>
                  </a:lnTo>
                  <a:lnTo>
                    <a:pt x="13" y="208"/>
                  </a:lnTo>
                  <a:lnTo>
                    <a:pt x="9" y="201"/>
                  </a:lnTo>
                  <a:lnTo>
                    <a:pt x="7" y="195"/>
                  </a:lnTo>
                  <a:lnTo>
                    <a:pt x="4" y="187"/>
                  </a:lnTo>
                  <a:lnTo>
                    <a:pt x="4" y="187"/>
                  </a:lnTo>
                  <a:lnTo>
                    <a:pt x="1" y="179"/>
                  </a:lnTo>
                  <a:lnTo>
                    <a:pt x="0" y="170"/>
                  </a:lnTo>
                  <a:lnTo>
                    <a:pt x="0" y="161"/>
                  </a:lnTo>
                  <a:lnTo>
                    <a:pt x="1" y="151"/>
                  </a:lnTo>
                  <a:lnTo>
                    <a:pt x="1" y="151"/>
                  </a:lnTo>
                  <a:lnTo>
                    <a:pt x="5" y="133"/>
                  </a:lnTo>
                  <a:lnTo>
                    <a:pt x="10" y="116"/>
                  </a:lnTo>
                  <a:lnTo>
                    <a:pt x="10" y="116"/>
                  </a:lnTo>
                  <a:lnTo>
                    <a:pt x="19" y="102"/>
                  </a:lnTo>
                  <a:lnTo>
                    <a:pt x="30" y="89"/>
                  </a:lnTo>
                  <a:lnTo>
                    <a:pt x="30" y="89"/>
                  </a:lnTo>
                  <a:lnTo>
                    <a:pt x="35" y="84"/>
                  </a:lnTo>
                  <a:lnTo>
                    <a:pt x="41" y="80"/>
                  </a:lnTo>
                  <a:lnTo>
                    <a:pt x="48" y="76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63" y="70"/>
                  </a:lnTo>
                  <a:lnTo>
                    <a:pt x="72" y="67"/>
                  </a:lnTo>
                  <a:lnTo>
                    <a:pt x="81" y="67"/>
                  </a:lnTo>
                  <a:lnTo>
                    <a:pt x="90" y="66"/>
                  </a:lnTo>
                  <a:lnTo>
                    <a:pt x="90" y="66"/>
                  </a:lnTo>
                  <a:lnTo>
                    <a:pt x="105" y="66"/>
                  </a:lnTo>
                  <a:lnTo>
                    <a:pt x="105" y="66"/>
                  </a:lnTo>
                  <a:lnTo>
                    <a:pt x="115" y="67"/>
                  </a:lnTo>
                  <a:lnTo>
                    <a:pt x="129" y="70"/>
                  </a:lnTo>
                  <a:lnTo>
                    <a:pt x="137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56" y="35"/>
                  </a:lnTo>
                  <a:lnTo>
                    <a:pt x="156" y="35"/>
                  </a:lnTo>
                  <a:lnTo>
                    <a:pt x="151" y="78"/>
                  </a:lnTo>
                  <a:lnTo>
                    <a:pt x="151" y="78"/>
                  </a:lnTo>
                  <a:lnTo>
                    <a:pt x="146" y="123"/>
                  </a:lnTo>
                  <a:lnTo>
                    <a:pt x="146" y="123"/>
                  </a:lnTo>
                  <a:lnTo>
                    <a:pt x="141" y="167"/>
                  </a:lnTo>
                  <a:lnTo>
                    <a:pt x="141" y="167"/>
                  </a:lnTo>
                  <a:lnTo>
                    <a:pt x="136" y="204"/>
                  </a:lnTo>
                  <a:lnTo>
                    <a:pt x="136" y="204"/>
                  </a:lnTo>
                  <a:lnTo>
                    <a:pt x="133" y="228"/>
                  </a:lnTo>
                  <a:lnTo>
                    <a:pt x="133" y="228"/>
                  </a:lnTo>
                  <a:close/>
                  <a:moveTo>
                    <a:pt x="127" y="87"/>
                  </a:moveTo>
                  <a:lnTo>
                    <a:pt x="127" y="87"/>
                  </a:lnTo>
                  <a:lnTo>
                    <a:pt x="108" y="84"/>
                  </a:lnTo>
                  <a:lnTo>
                    <a:pt x="108" y="84"/>
                  </a:lnTo>
                  <a:lnTo>
                    <a:pt x="94" y="84"/>
                  </a:lnTo>
                  <a:lnTo>
                    <a:pt x="94" y="84"/>
                  </a:lnTo>
                  <a:lnTo>
                    <a:pt x="81" y="85"/>
                  </a:lnTo>
                  <a:lnTo>
                    <a:pt x="68" y="88"/>
                  </a:lnTo>
                  <a:lnTo>
                    <a:pt x="58" y="93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1" y="110"/>
                  </a:lnTo>
                  <a:lnTo>
                    <a:pt x="35" y="121"/>
                  </a:lnTo>
                  <a:lnTo>
                    <a:pt x="30" y="134"/>
                  </a:lnTo>
                  <a:lnTo>
                    <a:pt x="27" y="151"/>
                  </a:lnTo>
                  <a:lnTo>
                    <a:pt x="27" y="151"/>
                  </a:lnTo>
                  <a:lnTo>
                    <a:pt x="27" y="164"/>
                  </a:lnTo>
                  <a:lnTo>
                    <a:pt x="28" y="177"/>
                  </a:lnTo>
                  <a:lnTo>
                    <a:pt x="28" y="177"/>
                  </a:lnTo>
                  <a:lnTo>
                    <a:pt x="31" y="188"/>
                  </a:lnTo>
                  <a:lnTo>
                    <a:pt x="37" y="199"/>
                  </a:lnTo>
                  <a:lnTo>
                    <a:pt x="37" y="199"/>
                  </a:lnTo>
                  <a:lnTo>
                    <a:pt x="45" y="206"/>
                  </a:lnTo>
                  <a:lnTo>
                    <a:pt x="54" y="212"/>
                  </a:lnTo>
                  <a:lnTo>
                    <a:pt x="54" y="212"/>
                  </a:lnTo>
                  <a:lnTo>
                    <a:pt x="66" y="216"/>
                  </a:lnTo>
                  <a:lnTo>
                    <a:pt x="80" y="217"/>
                  </a:lnTo>
                  <a:lnTo>
                    <a:pt x="80" y="217"/>
                  </a:lnTo>
                  <a:lnTo>
                    <a:pt x="92" y="217"/>
                  </a:lnTo>
                  <a:lnTo>
                    <a:pt x="92" y="217"/>
                  </a:lnTo>
                  <a:lnTo>
                    <a:pt x="111" y="214"/>
                  </a:lnTo>
                  <a:lnTo>
                    <a:pt x="127" y="8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25"/>
            <p:cNvSpPr>
              <a:spLocks noEditPoints="1"/>
            </p:cNvSpPr>
            <p:nvPr userDrawn="1"/>
          </p:nvSpPr>
          <p:spPr bwMode="auto">
            <a:xfrm>
              <a:off x="8751888" y="952500"/>
              <a:ext cx="68263" cy="93663"/>
            </a:xfrm>
            <a:custGeom>
              <a:avLst/>
              <a:gdLst/>
              <a:ahLst/>
              <a:cxnLst>
                <a:cxn ang="0">
                  <a:pos x="126" y="16"/>
                </a:cxn>
                <a:cxn ang="0">
                  <a:pos x="141" y="34"/>
                </a:cxn>
                <a:cxn ang="0">
                  <a:pos x="144" y="57"/>
                </a:cxn>
                <a:cxn ang="0">
                  <a:pos x="127" y="92"/>
                </a:cxn>
                <a:cxn ang="0">
                  <a:pos x="96" y="110"/>
                </a:cxn>
                <a:cxn ang="0">
                  <a:pos x="70" y="113"/>
                </a:cxn>
                <a:cxn ang="0">
                  <a:pos x="53" y="110"/>
                </a:cxn>
                <a:cxn ang="0">
                  <a:pos x="33" y="128"/>
                </a:cxn>
                <a:cxn ang="0">
                  <a:pos x="30" y="140"/>
                </a:cxn>
                <a:cxn ang="0">
                  <a:pos x="37" y="146"/>
                </a:cxn>
                <a:cxn ang="0">
                  <a:pos x="71" y="150"/>
                </a:cxn>
                <a:cxn ang="0">
                  <a:pos x="106" y="150"/>
                </a:cxn>
                <a:cxn ang="0">
                  <a:pos x="127" y="154"/>
                </a:cxn>
                <a:cxn ang="0">
                  <a:pos x="144" y="169"/>
                </a:cxn>
                <a:cxn ang="0">
                  <a:pos x="145" y="185"/>
                </a:cxn>
                <a:cxn ang="0">
                  <a:pos x="135" y="211"/>
                </a:cxn>
                <a:cxn ang="0">
                  <a:pos x="111" y="226"/>
                </a:cxn>
                <a:cxn ang="0">
                  <a:pos x="71" y="234"/>
                </a:cxn>
                <a:cxn ang="0">
                  <a:pos x="29" y="234"/>
                </a:cxn>
                <a:cxn ang="0">
                  <a:pos x="3" y="213"/>
                </a:cxn>
                <a:cxn ang="0">
                  <a:pos x="56" y="218"/>
                </a:cxn>
                <a:cxn ang="0">
                  <a:pos x="82" y="216"/>
                </a:cxn>
                <a:cxn ang="0">
                  <a:pos x="110" y="204"/>
                </a:cxn>
                <a:cxn ang="0">
                  <a:pos x="118" y="195"/>
                </a:cxn>
                <a:cxn ang="0">
                  <a:pos x="117" y="181"/>
                </a:cxn>
                <a:cxn ang="0">
                  <a:pos x="108" y="174"/>
                </a:cxn>
                <a:cxn ang="0">
                  <a:pos x="80" y="171"/>
                </a:cxn>
                <a:cxn ang="0">
                  <a:pos x="57" y="171"/>
                </a:cxn>
                <a:cxn ang="0">
                  <a:pos x="30" y="169"/>
                </a:cxn>
                <a:cxn ang="0">
                  <a:pos x="9" y="159"/>
                </a:cxn>
                <a:cxn ang="0">
                  <a:pos x="6" y="147"/>
                </a:cxn>
                <a:cxn ang="0">
                  <a:pos x="9" y="129"/>
                </a:cxn>
                <a:cxn ang="0">
                  <a:pos x="26" y="111"/>
                </a:cxn>
                <a:cxn ang="0">
                  <a:pos x="24" y="96"/>
                </a:cxn>
                <a:cxn ang="0">
                  <a:pos x="12" y="80"/>
                </a:cxn>
                <a:cxn ang="0">
                  <a:pos x="9" y="57"/>
                </a:cxn>
                <a:cxn ang="0">
                  <a:pos x="19" y="33"/>
                </a:cxn>
                <a:cxn ang="0">
                  <a:pos x="47" y="9"/>
                </a:cxn>
                <a:cxn ang="0">
                  <a:pos x="84" y="3"/>
                </a:cxn>
                <a:cxn ang="0">
                  <a:pos x="106" y="4"/>
                </a:cxn>
                <a:cxn ang="0">
                  <a:pos x="148" y="18"/>
                </a:cxn>
                <a:cxn ang="0">
                  <a:pos x="119" y="47"/>
                </a:cxn>
                <a:cxn ang="0">
                  <a:pos x="110" y="27"/>
                </a:cxn>
                <a:cxn ang="0">
                  <a:pos x="83" y="18"/>
                </a:cxn>
                <a:cxn ang="0">
                  <a:pos x="59" y="24"/>
                </a:cxn>
                <a:cxn ang="0">
                  <a:pos x="43" y="40"/>
                </a:cxn>
                <a:cxn ang="0">
                  <a:pos x="38" y="65"/>
                </a:cxn>
                <a:cxn ang="0">
                  <a:pos x="44" y="85"/>
                </a:cxn>
                <a:cxn ang="0">
                  <a:pos x="73" y="96"/>
                </a:cxn>
                <a:cxn ang="0">
                  <a:pos x="99" y="91"/>
                </a:cxn>
                <a:cxn ang="0">
                  <a:pos x="117" y="65"/>
                </a:cxn>
              </a:cxnLst>
              <a:rect l="0" t="0" r="r" b="b"/>
              <a:pathLst>
                <a:path w="172" h="235">
                  <a:moveTo>
                    <a:pt x="148" y="18"/>
                  </a:moveTo>
                  <a:lnTo>
                    <a:pt x="148" y="18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31" y="20"/>
                  </a:lnTo>
                  <a:lnTo>
                    <a:pt x="135" y="24"/>
                  </a:lnTo>
                  <a:lnTo>
                    <a:pt x="139" y="29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4" y="46"/>
                  </a:lnTo>
                  <a:lnTo>
                    <a:pt x="144" y="57"/>
                  </a:lnTo>
                  <a:lnTo>
                    <a:pt x="144" y="57"/>
                  </a:lnTo>
                  <a:lnTo>
                    <a:pt x="140" y="71"/>
                  </a:lnTo>
                  <a:lnTo>
                    <a:pt x="135" y="83"/>
                  </a:lnTo>
                  <a:lnTo>
                    <a:pt x="135" y="83"/>
                  </a:lnTo>
                  <a:lnTo>
                    <a:pt x="127" y="92"/>
                  </a:lnTo>
                  <a:lnTo>
                    <a:pt x="118" y="100"/>
                  </a:lnTo>
                  <a:lnTo>
                    <a:pt x="118" y="100"/>
                  </a:lnTo>
                  <a:lnTo>
                    <a:pt x="108" y="106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84" y="111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53" y="110"/>
                  </a:lnTo>
                  <a:lnTo>
                    <a:pt x="53" y="110"/>
                  </a:lnTo>
                  <a:lnTo>
                    <a:pt x="39" y="122"/>
                  </a:lnTo>
                  <a:lnTo>
                    <a:pt x="39" y="122"/>
                  </a:lnTo>
                  <a:lnTo>
                    <a:pt x="35" y="124"/>
                  </a:lnTo>
                  <a:lnTo>
                    <a:pt x="33" y="128"/>
                  </a:lnTo>
                  <a:lnTo>
                    <a:pt x="31" y="132"/>
                  </a:lnTo>
                  <a:lnTo>
                    <a:pt x="30" y="136"/>
                  </a:lnTo>
                  <a:lnTo>
                    <a:pt x="30" y="136"/>
                  </a:lnTo>
                  <a:lnTo>
                    <a:pt x="30" y="140"/>
                  </a:lnTo>
                  <a:lnTo>
                    <a:pt x="31" y="142"/>
                  </a:lnTo>
                  <a:lnTo>
                    <a:pt x="33" y="145"/>
                  </a:lnTo>
                  <a:lnTo>
                    <a:pt x="37" y="146"/>
                  </a:lnTo>
                  <a:lnTo>
                    <a:pt x="37" y="146"/>
                  </a:lnTo>
                  <a:lnTo>
                    <a:pt x="43" y="149"/>
                  </a:lnTo>
                  <a:lnTo>
                    <a:pt x="52" y="150"/>
                  </a:lnTo>
                  <a:lnTo>
                    <a:pt x="52" y="150"/>
                  </a:lnTo>
                  <a:lnTo>
                    <a:pt x="71" y="150"/>
                  </a:lnTo>
                  <a:lnTo>
                    <a:pt x="71" y="150"/>
                  </a:lnTo>
                  <a:lnTo>
                    <a:pt x="86" y="150"/>
                  </a:lnTo>
                  <a:lnTo>
                    <a:pt x="86" y="150"/>
                  </a:lnTo>
                  <a:lnTo>
                    <a:pt x="106" y="150"/>
                  </a:lnTo>
                  <a:lnTo>
                    <a:pt x="106" y="150"/>
                  </a:lnTo>
                  <a:lnTo>
                    <a:pt x="117" y="151"/>
                  </a:lnTo>
                  <a:lnTo>
                    <a:pt x="127" y="154"/>
                  </a:lnTo>
                  <a:lnTo>
                    <a:pt x="127" y="154"/>
                  </a:lnTo>
                  <a:lnTo>
                    <a:pt x="135" y="159"/>
                  </a:lnTo>
                  <a:lnTo>
                    <a:pt x="141" y="165"/>
                  </a:lnTo>
                  <a:lnTo>
                    <a:pt x="141" y="165"/>
                  </a:lnTo>
                  <a:lnTo>
                    <a:pt x="144" y="169"/>
                  </a:lnTo>
                  <a:lnTo>
                    <a:pt x="145" y="173"/>
                  </a:lnTo>
                  <a:lnTo>
                    <a:pt x="146" y="180"/>
                  </a:lnTo>
                  <a:lnTo>
                    <a:pt x="145" y="185"/>
                  </a:lnTo>
                  <a:lnTo>
                    <a:pt x="145" y="185"/>
                  </a:lnTo>
                  <a:lnTo>
                    <a:pt x="144" y="192"/>
                  </a:lnTo>
                  <a:lnTo>
                    <a:pt x="141" y="199"/>
                  </a:lnTo>
                  <a:lnTo>
                    <a:pt x="139" y="205"/>
                  </a:lnTo>
                  <a:lnTo>
                    <a:pt x="135" y="211"/>
                  </a:lnTo>
                  <a:lnTo>
                    <a:pt x="135" y="211"/>
                  </a:lnTo>
                  <a:lnTo>
                    <a:pt x="124" y="220"/>
                  </a:lnTo>
                  <a:lnTo>
                    <a:pt x="111" y="226"/>
                  </a:lnTo>
                  <a:lnTo>
                    <a:pt x="111" y="226"/>
                  </a:lnTo>
                  <a:lnTo>
                    <a:pt x="99" y="230"/>
                  </a:lnTo>
                  <a:lnTo>
                    <a:pt x="84" y="232"/>
                  </a:lnTo>
                  <a:lnTo>
                    <a:pt x="84" y="232"/>
                  </a:lnTo>
                  <a:lnTo>
                    <a:pt x="71" y="234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29" y="234"/>
                  </a:lnTo>
                  <a:lnTo>
                    <a:pt x="29" y="234"/>
                  </a:lnTo>
                  <a:lnTo>
                    <a:pt x="15" y="232"/>
                  </a:lnTo>
                  <a:lnTo>
                    <a:pt x="0" y="230"/>
                  </a:lnTo>
                  <a:lnTo>
                    <a:pt x="3" y="213"/>
                  </a:lnTo>
                  <a:lnTo>
                    <a:pt x="3" y="213"/>
                  </a:lnTo>
                  <a:lnTo>
                    <a:pt x="29" y="217"/>
                  </a:lnTo>
                  <a:lnTo>
                    <a:pt x="29" y="217"/>
                  </a:lnTo>
                  <a:lnTo>
                    <a:pt x="42" y="218"/>
                  </a:lnTo>
                  <a:lnTo>
                    <a:pt x="56" y="218"/>
                  </a:lnTo>
                  <a:lnTo>
                    <a:pt x="56" y="218"/>
                  </a:lnTo>
                  <a:lnTo>
                    <a:pt x="71" y="217"/>
                  </a:lnTo>
                  <a:lnTo>
                    <a:pt x="71" y="217"/>
                  </a:lnTo>
                  <a:lnTo>
                    <a:pt x="82" y="216"/>
                  </a:lnTo>
                  <a:lnTo>
                    <a:pt x="92" y="213"/>
                  </a:lnTo>
                  <a:lnTo>
                    <a:pt x="92" y="213"/>
                  </a:lnTo>
                  <a:lnTo>
                    <a:pt x="102" y="209"/>
                  </a:lnTo>
                  <a:lnTo>
                    <a:pt x="110" y="204"/>
                  </a:lnTo>
                  <a:lnTo>
                    <a:pt x="110" y="204"/>
                  </a:lnTo>
                  <a:lnTo>
                    <a:pt x="114" y="201"/>
                  </a:lnTo>
                  <a:lnTo>
                    <a:pt x="117" y="199"/>
                  </a:lnTo>
                  <a:lnTo>
                    <a:pt x="118" y="195"/>
                  </a:lnTo>
                  <a:lnTo>
                    <a:pt x="119" y="190"/>
                  </a:lnTo>
                  <a:lnTo>
                    <a:pt x="119" y="190"/>
                  </a:lnTo>
                  <a:lnTo>
                    <a:pt x="119" y="185"/>
                  </a:lnTo>
                  <a:lnTo>
                    <a:pt x="117" y="181"/>
                  </a:lnTo>
                  <a:lnTo>
                    <a:pt x="117" y="181"/>
                  </a:lnTo>
                  <a:lnTo>
                    <a:pt x="113" y="177"/>
                  </a:lnTo>
                  <a:lnTo>
                    <a:pt x="108" y="174"/>
                  </a:lnTo>
                  <a:lnTo>
                    <a:pt x="108" y="174"/>
                  </a:lnTo>
                  <a:lnTo>
                    <a:pt x="102" y="172"/>
                  </a:lnTo>
                  <a:lnTo>
                    <a:pt x="96" y="172"/>
                  </a:lnTo>
                  <a:lnTo>
                    <a:pt x="96" y="172"/>
                  </a:lnTo>
                  <a:lnTo>
                    <a:pt x="80" y="171"/>
                  </a:lnTo>
                  <a:lnTo>
                    <a:pt x="80" y="171"/>
                  </a:lnTo>
                  <a:lnTo>
                    <a:pt x="68" y="171"/>
                  </a:lnTo>
                  <a:lnTo>
                    <a:pt x="68" y="171"/>
                  </a:lnTo>
                  <a:lnTo>
                    <a:pt x="57" y="171"/>
                  </a:lnTo>
                  <a:lnTo>
                    <a:pt x="57" y="171"/>
                  </a:lnTo>
                  <a:lnTo>
                    <a:pt x="39" y="171"/>
                  </a:lnTo>
                  <a:lnTo>
                    <a:pt x="39" y="171"/>
                  </a:lnTo>
                  <a:lnTo>
                    <a:pt x="30" y="169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15" y="164"/>
                  </a:lnTo>
                  <a:lnTo>
                    <a:pt x="9" y="159"/>
                  </a:lnTo>
                  <a:lnTo>
                    <a:pt x="9" y="159"/>
                  </a:lnTo>
                  <a:lnTo>
                    <a:pt x="7" y="155"/>
                  </a:lnTo>
                  <a:lnTo>
                    <a:pt x="6" y="151"/>
                  </a:lnTo>
                  <a:lnTo>
                    <a:pt x="6" y="147"/>
                  </a:lnTo>
                  <a:lnTo>
                    <a:pt x="6" y="142"/>
                  </a:lnTo>
                  <a:lnTo>
                    <a:pt x="6" y="142"/>
                  </a:lnTo>
                  <a:lnTo>
                    <a:pt x="7" y="136"/>
                  </a:lnTo>
                  <a:lnTo>
                    <a:pt x="9" y="129"/>
                  </a:lnTo>
                  <a:lnTo>
                    <a:pt x="12" y="124"/>
                  </a:lnTo>
                  <a:lnTo>
                    <a:pt x="16" y="120"/>
                  </a:lnTo>
                  <a:lnTo>
                    <a:pt x="16" y="120"/>
                  </a:lnTo>
                  <a:lnTo>
                    <a:pt x="26" y="111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0" y="100"/>
                  </a:lnTo>
                  <a:lnTo>
                    <a:pt x="24" y="96"/>
                  </a:lnTo>
                  <a:lnTo>
                    <a:pt x="20" y="91"/>
                  </a:lnTo>
                  <a:lnTo>
                    <a:pt x="15" y="85"/>
                  </a:lnTo>
                  <a:lnTo>
                    <a:pt x="15" y="85"/>
                  </a:lnTo>
                  <a:lnTo>
                    <a:pt x="12" y="80"/>
                  </a:lnTo>
                  <a:lnTo>
                    <a:pt x="11" y="74"/>
                  </a:lnTo>
                  <a:lnTo>
                    <a:pt x="9" y="66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13" y="44"/>
                  </a:lnTo>
                  <a:lnTo>
                    <a:pt x="16" y="38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26" y="24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47" y="9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71" y="3"/>
                  </a:lnTo>
                  <a:lnTo>
                    <a:pt x="84" y="3"/>
                  </a:lnTo>
                  <a:lnTo>
                    <a:pt x="84" y="3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106" y="4"/>
                  </a:lnTo>
                  <a:lnTo>
                    <a:pt x="172" y="0"/>
                  </a:lnTo>
                  <a:lnTo>
                    <a:pt x="170" y="20"/>
                  </a:lnTo>
                  <a:lnTo>
                    <a:pt x="170" y="20"/>
                  </a:lnTo>
                  <a:lnTo>
                    <a:pt x="148" y="18"/>
                  </a:lnTo>
                  <a:lnTo>
                    <a:pt x="148" y="18"/>
                  </a:lnTo>
                  <a:close/>
                  <a:moveTo>
                    <a:pt x="118" y="56"/>
                  </a:moveTo>
                  <a:lnTo>
                    <a:pt x="118" y="56"/>
                  </a:lnTo>
                  <a:lnTo>
                    <a:pt x="119" y="47"/>
                  </a:lnTo>
                  <a:lnTo>
                    <a:pt x="118" y="40"/>
                  </a:lnTo>
                  <a:lnTo>
                    <a:pt x="114" y="34"/>
                  </a:lnTo>
                  <a:lnTo>
                    <a:pt x="110" y="27"/>
                  </a:lnTo>
                  <a:lnTo>
                    <a:pt x="110" y="27"/>
                  </a:lnTo>
                  <a:lnTo>
                    <a:pt x="105" y="24"/>
                  </a:lnTo>
                  <a:lnTo>
                    <a:pt x="99" y="21"/>
                  </a:lnTo>
                  <a:lnTo>
                    <a:pt x="91" y="18"/>
                  </a:lnTo>
                  <a:lnTo>
                    <a:pt x="83" y="18"/>
                  </a:lnTo>
                  <a:lnTo>
                    <a:pt x="83" y="18"/>
                  </a:lnTo>
                  <a:lnTo>
                    <a:pt x="74" y="18"/>
                  </a:lnTo>
                  <a:lnTo>
                    <a:pt x="66" y="21"/>
                  </a:lnTo>
                  <a:lnTo>
                    <a:pt x="59" y="24"/>
                  </a:lnTo>
                  <a:lnTo>
                    <a:pt x="52" y="27"/>
                  </a:lnTo>
                  <a:lnTo>
                    <a:pt x="52" y="27"/>
                  </a:lnTo>
                  <a:lnTo>
                    <a:pt x="47" y="34"/>
                  </a:lnTo>
                  <a:lnTo>
                    <a:pt x="43" y="40"/>
                  </a:lnTo>
                  <a:lnTo>
                    <a:pt x="40" y="48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38" y="65"/>
                  </a:lnTo>
                  <a:lnTo>
                    <a:pt x="39" y="73"/>
                  </a:lnTo>
                  <a:lnTo>
                    <a:pt x="42" y="80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9" y="91"/>
                  </a:lnTo>
                  <a:lnTo>
                    <a:pt x="56" y="93"/>
                  </a:lnTo>
                  <a:lnTo>
                    <a:pt x="64" y="96"/>
                  </a:lnTo>
                  <a:lnTo>
                    <a:pt x="73" y="96"/>
                  </a:lnTo>
                  <a:lnTo>
                    <a:pt x="73" y="96"/>
                  </a:lnTo>
                  <a:lnTo>
                    <a:pt x="83" y="96"/>
                  </a:lnTo>
                  <a:lnTo>
                    <a:pt x="91" y="93"/>
                  </a:lnTo>
                  <a:lnTo>
                    <a:pt x="99" y="91"/>
                  </a:lnTo>
                  <a:lnTo>
                    <a:pt x="105" y="85"/>
                  </a:lnTo>
                  <a:lnTo>
                    <a:pt x="110" y="80"/>
                  </a:lnTo>
                  <a:lnTo>
                    <a:pt x="114" y="74"/>
                  </a:lnTo>
                  <a:lnTo>
                    <a:pt x="117" y="65"/>
                  </a:lnTo>
                  <a:lnTo>
                    <a:pt x="118" y="56"/>
                  </a:lnTo>
                  <a:lnTo>
                    <a:pt x="118" y="5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26"/>
            <p:cNvSpPr>
              <a:spLocks noEditPoints="1"/>
            </p:cNvSpPr>
            <p:nvPr userDrawn="1"/>
          </p:nvSpPr>
          <p:spPr bwMode="auto">
            <a:xfrm>
              <a:off x="8824913" y="954088"/>
              <a:ext cx="58738" cy="66675"/>
            </a:xfrm>
            <a:custGeom>
              <a:avLst/>
              <a:gdLst/>
              <a:ahLst/>
              <a:cxnLst>
                <a:cxn ang="0">
                  <a:pos x="26" y="90"/>
                </a:cxn>
                <a:cxn ang="0">
                  <a:pos x="26" y="110"/>
                </a:cxn>
                <a:cxn ang="0">
                  <a:pos x="31" y="125"/>
                </a:cxn>
                <a:cxn ang="0">
                  <a:pos x="34" y="130"/>
                </a:cxn>
                <a:cxn ang="0">
                  <a:pos x="42" y="139"/>
                </a:cxn>
                <a:cxn ang="0">
                  <a:pos x="46" y="143"/>
                </a:cxn>
                <a:cxn ang="0">
                  <a:pos x="66" y="150"/>
                </a:cxn>
                <a:cxn ang="0">
                  <a:pos x="87" y="151"/>
                </a:cxn>
                <a:cxn ang="0">
                  <a:pos x="109" y="150"/>
                </a:cxn>
                <a:cxn ang="0">
                  <a:pos x="128" y="147"/>
                </a:cxn>
                <a:cxn ang="0">
                  <a:pos x="126" y="162"/>
                </a:cxn>
                <a:cxn ang="0">
                  <a:pos x="101" y="168"/>
                </a:cxn>
                <a:cxn ang="0">
                  <a:pos x="75" y="168"/>
                </a:cxn>
                <a:cxn ang="0">
                  <a:pos x="56" y="166"/>
                </a:cxn>
                <a:cxn ang="0">
                  <a:pos x="39" y="162"/>
                </a:cxn>
                <a:cxn ang="0">
                  <a:pos x="26" y="155"/>
                </a:cxn>
                <a:cxn ang="0">
                  <a:pos x="15" y="146"/>
                </a:cxn>
                <a:cxn ang="0">
                  <a:pos x="11" y="139"/>
                </a:cxn>
                <a:cxn ang="0">
                  <a:pos x="4" y="125"/>
                </a:cxn>
                <a:cxn ang="0">
                  <a:pos x="0" y="110"/>
                </a:cxn>
                <a:cxn ang="0">
                  <a:pos x="2" y="80"/>
                </a:cxn>
                <a:cxn ang="0">
                  <a:pos x="6" y="61"/>
                </a:cxn>
                <a:cxn ang="0">
                  <a:pos x="12" y="44"/>
                </a:cxn>
                <a:cxn ang="0">
                  <a:pos x="20" y="30"/>
                </a:cxn>
                <a:cxn ang="0">
                  <a:pos x="30" y="18"/>
                </a:cxn>
                <a:cxn ang="0">
                  <a:pos x="42" y="10"/>
                </a:cxn>
                <a:cxn ang="0">
                  <a:pos x="55" y="4"/>
                </a:cxn>
                <a:cxn ang="0">
                  <a:pos x="84" y="0"/>
                </a:cxn>
                <a:cxn ang="0">
                  <a:pos x="93" y="0"/>
                </a:cxn>
                <a:cxn ang="0">
                  <a:pos x="110" y="3"/>
                </a:cxn>
                <a:cxn ang="0">
                  <a:pos x="117" y="5"/>
                </a:cxn>
                <a:cxn ang="0">
                  <a:pos x="129" y="13"/>
                </a:cxn>
                <a:cxn ang="0">
                  <a:pos x="139" y="23"/>
                </a:cxn>
                <a:cxn ang="0">
                  <a:pos x="141" y="28"/>
                </a:cxn>
                <a:cxn ang="0">
                  <a:pos x="148" y="50"/>
                </a:cxn>
                <a:cxn ang="0">
                  <a:pos x="149" y="67"/>
                </a:cxn>
                <a:cxn ang="0">
                  <a:pos x="148" y="90"/>
                </a:cxn>
                <a:cxn ang="0">
                  <a:pos x="123" y="52"/>
                </a:cxn>
                <a:cxn ang="0">
                  <a:pos x="120" y="41"/>
                </a:cxn>
                <a:cxn ang="0">
                  <a:pos x="117" y="32"/>
                </a:cxn>
                <a:cxn ang="0">
                  <a:pos x="105" y="21"/>
                </a:cxn>
                <a:cxn ang="0">
                  <a:pos x="100" y="18"/>
                </a:cxn>
                <a:cxn ang="0">
                  <a:pos x="82" y="15"/>
                </a:cxn>
                <a:cxn ang="0">
                  <a:pos x="71" y="17"/>
                </a:cxn>
                <a:cxn ang="0">
                  <a:pos x="52" y="24"/>
                </a:cxn>
                <a:cxn ang="0">
                  <a:pos x="46" y="32"/>
                </a:cxn>
                <a:cxn ang="0">
                  <a:pos x="34" y="50"/>
                </a:cxn>
                <a:cxn ang="0">
                  <a:pos x="29" y="75"/>
                </a:cxn>
                <a:cxn ang="0">
                  <a:pos x="122" y="75"/>
                </a:cxn>
                <a:cxn ang="0">
                  <a:pos x="123" y="52"/>
                </a:cxn>
              </a:cxnLst>
              <a:rect l="0" t="0" r="r" b="b"/>
              <a:pathLst>
                <a:path w="149" h="168">
                  <a:moveTo>
                    <a:pt x="26" y="90"/>
                  </a:moveTo>
                  <a:lnTo>
                    <a:pt x="26" y="90"/>
                  </a:lnTo>
                  <a:lnTo>
                    <a:pt x="26" y="101"/>
                  </a:lnTo>
                  <a:lnTo>
                    <a:pt x="26" y="110"/>
                  </a:lnTo>
                  <a:lnTo>
                    <a:pt x="29" y="119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34" y="130"/>
                  </a:lnTo>
                  <a:lnTo>
                    <a:pt x="38" y="135"/>
                  </a:lnTo>
                  <a:lnTo>
                    <a:pt x="42" y="139"/>
                  </a:lnTo>
                  <a:lnTo>
                    <a:pt x="46" y="143"/>
                  </a:lnTo>
                  <a:lnTo>
                    <a:pt x="46" y="143"/>
                  </a:lnTo>
                  <a:lnTo>
                    <a:pt x="56" y="147"/>
                  </a:lnTo>
                  <a:lnTo>
                    <a:pt x="66" y="150"/>
                  </a:lnTo>
                  <a:lnTo>
                    <a:pt x="66" y="150"/>
                  </a:lnTo>
                  <a:lnTo>
                    <a:pt x="87" y="151"/>
                  </a:lnTo>
                  <a:lnTo>
                    <a:pt x="87" y="151"/>
                  </a:lnTo>
                  <a:lnTo>
                    <a:pt x="109" y="150"/>
                  </a:lnTo>
                  <a:lnTo>
                    <a:pt x="109" y="150"/>
                  </a:lnTo>
                  <a:lnTo>
                    <a:pt x="128" y="147"/>
                  </a:lnTo>
                  <a:lnTo>
                    <a:pt x="126" y="162"/>
                  </a:lnTo>
                  <a:lnTo>
                    <a:pt x="126" y="162"/>
                  </a:lnTo>
                  <a:lnTo>
                    <a:pt x="113" y="165"/>
                  </a:lnTo>
                  <a:lnTo>
                    <a:pt x="101" y="168"/>
                  </a:lnTo>
                  <a:lnTo>
                    <a:pt x="101" y="168"/>
                  </a:lnTo>
                  <a:lnTo>
                    <a:pt x="75" y="168"/>
                  </a:lnTo>
                  <a:lnTo>
                    <a:pt x="75" y="168"/>
                  </a:lnTo>
                  <a:lnTo>
                    <a:pt x="56" y="166"/>
                  </a:lnTo>
                  <a:lnTo>
                    <a:pt x="47" y="165"/>
                  </a:lnTo>
                  <a:lnTo>
                    <a:pt x="39" y="162"/>
                  </a:lnTo>
                  <a:lnTo>
                    <a:pt x="33" y="159"/>
                  </a:lnTo>
                  <a:lnTo>
                    <a:pt x="26" y="155"/>
                  </a:lnTo>
                  <a:lnTo>
                    <a:pt x="20" y="151"/>
                  </a:lnTo>
                  <a:lnTo>
                    <a:pt x="15" y="146"/>
                  </a:lnTo>
                  <a:lnTo>
                    <a:pt x="15" y="146"/>
                  </a:lnTo>
                  <a:lnTo>
                    <a:pt x="11" y="139"/>
                  </a:lnTo>
                  <a:lnTo>
                    <a:pt x="7" y="133"/>
                  </a:lnTo>
                  <a:lnTo>
                    <a:pt x="4" y="125"/>
                  </a:lnTo>
                  <a:lnTo>
                    <a:pt x="2" y="117"/>
                  </a:lnTo>
                  <a:lnTo>
                    <a:pt x="0" y="110"/>
                  </a:lnTo>
                  <a:lnTo>
                    <a:pt x="0" y="101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6" y="61"/>
                  </a:lnTo>
                  <a:lnTo>
                    <a:pt x="8" y="5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0" y="30"/>
                  </a:lnTo>
                  <a:lnTo>
                    <a:pt x="25" y="23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42" y="10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69" y="1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93" y="0"/>
                  </a:lnTo>
                  <a:lnTo>
                    <a:pt x="102" y="1"/>
                  </a:lnTo>
                  <a:lnTo>
                    <a:pt x="110" y="3"/>
                  </a:lnTo>
                  <a:lnTo>
                    <a:pt x="117" y="5"/>
                  </a:lnTo>
                  <a:lnTo>
                    <a:pt x="117" y="5"/>
                  </a:lnTo>
                  <a:lnTo>
                    <a:pt x="123" y="9"/>
                  </a:lnTo>
                  <a:lnTo>
                    <a:pt x="129" y="13"/>
                  </a:lnTo>
                  <a:lnTo>
                    <a:pt x="135" y="18"/>
                  </a:lnTo>
                  <a:lnTo>
                    <a:pt x="139" y="23"/>
                  </a:lnTo>
                  <a:lnTo>
                    <a:pt x="139" y="23"/>
                  </a:lnTo>
                  <a:lnTo>
                    <a:pt x="141" y="28"/>
                  </a:lnTo>
                  <a:lnTo>
                    <a:pt x="145" y="35"/>
                  </a:lnTo>
                  <a:lnTo>
                    <a:pt x="148" y="50"/>
                  </a:lnTo>
                  <a:lnTo>
                    <a:pt x="148" y="50"/>
                  </a:lnTo>
                  <a:lnTo>
                    <a:pt x="149" y="67"/>
                  </a:lnTo>
                  <a:lnTo>
                    <a:pt x="148" y="85"/>
                  </a:lnTo>
                  <a:lnTo>
                    <a:pt x="148" y="90"/>
                  </a:lnTo>
                  <a:lnTo>
                    <a:pt x="26" y="90"/>
                  </a:lnTo>
                  <a:close/>
                  <a:moveTo>
                    <a:pt x="123" y="52"/>
                  </a:moveTo>
                  <a:lnTo>
                    <a:pt x="123" y="52"/>
                  </a:lnTo>
                  <a:lnTo>
                    <a:pt x="120" y="41"/>
                  </a:lnTo>
                  <a:lnTo>
                    <a:pt x="117" y="32"/>
                  </a:lnTo>
                  <a:lnTo>
                    <a:pt x="117" y="32"/>
                  </a:lnTo>
                  <a:lnTo>
                    <a:pt x="111" y="26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00" y="18"/>
                  </a:lnTo>
                  <a:lnTo>
                    <a:pt x="95" y="17"/>
                  </a:lnTo>
                  <a:lnTo>
                    <a:pt x="82" y="15"/>
                  </a:lnTo>
                  <a:lnTo>
                    <a:pt x="82" y="15"/>
                  </a:lnTo>
                  <a:lnTo>
                    <a:pt x="71" y="17"/>
                  </a:lnTo>
                  <a:lnTo>
                    <a:pt x="61" y="19"/>
                  </a:lnTo>
                  <a:lnTo>
                    <a:pt x="52" y="24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39" y="40"/>
                  </a:lnTo>
                  <a:lnTo>
                    <a:pt x="34" y="50"/>
                  </a:lnTo>
                  <a:lnTo>
                    <a:pt x="31" y="62"/>
                  </a:lnTo>
                  <a:lnTo>
                    <a:pt x="29" y="75"/>
                  </a:lnTo>
                  <a:lnTo>
                    <a:pt x="122" y="75"/>
                  </a:lnTo>
                  <a:lnTo>
                    <a:pt x="122" y="75"/>
                  </a:lnTo>
                  <a:lnTo>
                    <a:pt x="123" y="63"/>
                  </a:lnTo>
                  <a:lnTo>
                    <a:pt x="123" y="52"/>
                  </a:lnTo>
                  <a:lnTo>
                    <a:pt x="123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27"/>
            <p:cNvSpPr>
              <a:spLocks noEditPoints="1"/>
            </p:cNvSpPr>
            <p:nvPr userDrawn="1"/>
          </p:nvSpPr>
          <p:spPr bwMode="auto">
            <a:xfrm>
              <a:off x="8888413" y="925513"/>
              <a:ext cx="41275" cy="41275"/>
            </a:xfrm>
            <a:custGeom>
              <a:avLst/>
              <a:gdLst/>
              <a:ahLst/>
              <a:cxnLst>
                <a:cxn ang="0">
                  <a:pos x="104" y="63"/>
                </a:cxn>
                <a:cxn ang="0">
                  <a:pos x="96" y="81"/>
                </a:cxn>
                <a:cxn ang="0">
                  <a:pos x="82" y="95"/>
                </a:cxn>
                <a:cxn ang="0">
                  <a:pos x="62" y="103"/>
                </a:cxn>
                <a:cxn ang="0">
                  <a:pos x="42" y="103"/>
                </a:cxn>
                <a:cxn ang="0">
                  <a:pos x="24" y="95"/>
                </a:cxn>
                <a:cxn ang="0">
                  <a:pos x="9" y="81"/>
                </a:cxn>
                <a:cxn ang="0">
                  <a:pos x="0" y="63"/>
                </a:cxn>
                <a:cxn ang="0">
                  <a:pos x="0" y="42"/>
                </a:cxn>
                <a:cxn ang="0">
                  <a:pos x="9" y="23"/>
                </a:cxn>
                <a:cxn ang="0">
                  <a:pos x="24" y="9"/>
                </a:cxn>
                <a:cxn ang="0">
                  <a:pos x="42" y="1"/>
                </a:cxn>
                <a:cxn ang="0">
                  <a:pos x="62" y="1"/>
                </a:cxn>
                <a:cxn ang="0">
                  <a:pos x="82" y="9"/>
                </a:cxn>
                <a:cxn ang="0">
                  <a:pos x="96" y="23"/>
                </a:cxn>
                <a:cxn ang="0">
                  <a:pos x="104" y="42"/>
                </a:cxn>
                <a:cxn ang="0">
                  <a:pos x="96" y="53"/>
                </a:cxn>
                <a:cxn ang="0">
                  <a:pos x="93" y="36"/>
                </a:cxn>
                <a:cxn ang="0">
                  <a:pos x="83" y="22"/>
                </a:cxn>
                <a:cxn ang="0">
                  <a:pos x="69" y="11"/>
                </a:cxn>
                <a:cxn ang="0">
                  <a:pos x="52" y="9"/>
                </a:cxn>
                <a:cxn ang="0">
                  <a:pos x="35" y="11"/>
                </a:cxn>
                <a:cxn ang="0">
                  <a:pos x="21" y="22"/>
                </a:cxn>
                <a:cxn ang="0">
                  <a:pos x="12" y="36"/>
                </a:cxn>
                <a:cxn ang="0">
                  <a:pos x="8" y="53"/>
                </a:cxn>
                <a:cxn ang="0">
                  <a:pos x="12" y="69"/>
                </a:cxn>
                <a:cxn ang="0">
                  <a:pos x="21" y="84"/>
                </a:cxn>
                <a:cxn ang="0">
                  <a:pos x="35" y="93"/>
                </a:cxn>
                <a:cxn ang="0">
                  <a:pos x="52" y="96"/>
                </a:cxn>
                <a:cxn ang="0">
                  <a:pos x="69" y="93"/>
                </a:cxn>
                <a:cxn ang="0">
                  <a:pos x="83" y="84"/>
                </a:cxn>
                <a:cxn ang="0">
                  <a:pos x="93" y="69"/>
                </a:cxn>
                <a:cxn ang="0">
                  <a:pos x="96" y="53"/>
                </a:cxn>
                <a:cxn ang="0">
                  <a:pos x="51" y="58"/>
                </a:cxn>
                <a:cxn ang="0">
                  <a:pos x="34" y="78"/>
                </a:cxn>
                <a:cxn ang="0">
                  <a:pos x="52" y="24"/>
                </a:cxn>
                <a:cxn ang="0">
                  <a:pos x="68" y="28"/>
                </a:cxn>
                <a:cxn ang="0">
                  <a:pos x="73" y="37"/>
                </a:cxn>
                <a:cxn ang="0">
                  <a:pos x="71" y="46"/>
                </a:cxn>
                <a:cxn ang="0">
                  <a:pos x="66" y="54"/>
                </a:cxn>
                <a:cxn ang="0">
                  <a:pos x="65" y="78"/>
                </a:cxn>
                <a:cxn ang="0">
                  <a:pos x="62" y="36"/>
                </a:cxn>
                <a:cxn ang="0">
                  <a:pos x="56" y="31"/>
                </a:cxn>
                <a:cxn ang="0">
                  <a:pos x="43" y="51"/>
                </a:cxn>
                <a:cxn ang="0">
                  <a:pos x="56" y="51"/>
                </a:cxn>
                <a:cxn ang="0">
                  <a:pos x="62" y="46"/>
                </a:cxn>
              </a:cxnLst>
              <a:rect l="0" t="0" r="r" b="b"/>
              <a:pathLst>
                <a:path w="105" h="104">
                  <a:moveTo>
                    <a:pt x="105" y="53"/>
                  </a:moveTo>
                  <a:lnTo>
                    <a:pt x="105" y="53"/>
                  </a:lnTo>
                  <a:lnTo>
                    <a:pt x="104" y="63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96" y="81"/>
                  </a:lnTo>
                  <a:lnTo>
                    <a:pt x="90" y="89"/>
                  </a:lnTo>
                  <a:lnTo>
                    <a:pt x="90" y="89"/>
                  </a:lnTo>
                  <a:lnTo>
                    <a:pt x="82" y="95"/>
                  </a:lnTo>
                  <a:lnTo>
                    <a:pt x="73" y="100"/>
                  </a:lnTo>
                  <a:lnTo>
                    <a:pt x="73" y="100"/>
                  </a:lnTo>
                  <a:lnTo>
                    <a:pt x="62" y="103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42" y="103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24" y="95"/>
                  </a:lnTo>
                  <a:lnTo>
                    <a:pt x="16" y="89"/>
                  </a:lnTo>
                  <a:lnTo>
                    <a:pt x="16" y="89"/>
                  </a:lnTo>
                  <a:lnTo>
                    <a:pt x="9" y="81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0" y="6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4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9" y="23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24" y="9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82" y="9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6" y="23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4" y="42"/>
                  </a:lnTo>
                  <a:lnTo>
                    <a:pt x="105" y="53"/>
                  </a:lnTo>
                  <a:lnTo>
                    <a:pt x="105" y="53"/>
                  </a:lnTo>
                  <a:close/>
                  <a:moveTo>
                    <a:pt x="96" y="53"/>
                  </a:moveTo>
                  <a:lnTo>
                    <a:pt x="96" y="53"/>
                  </a:lnTo>
                  <a:lnTo>
                    <a:pt x="96" y="44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88" y="28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77" y="17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61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43" y="9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28" y="17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9" y="44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9" y="62"/>
                  </a:lnTo>
                  <a:lnTo>
                    <a:pt x="12" y="69"/>
                  </a:lnTo>
                  <a:lnTo>
                    <a:pt x="12" y="69"/>
                  </a:lnTo>
                  <a:lnTo>
                    <a:pt x="16" y="77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28" y="89"/>
                  </a:lnTo>
                  <a:lnTo>
                    <a:pt x="35" y="93"/>
                  </a:lnTo>
                  <a:lnTo>
                    <a:pt x="35" y="93"/>
                  </a:lnTo>
                  <a:lnTo>
                    <a:pt x="43" y="95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61" y="95"/>
                  </a:lnTo>
                  <a:lnTo>
                    <a:pt x="69" y="93"/>
                  </a:lnTo>
                  <a:lnTo>
                    <a:pt x="69" y="93"/>
                  </a:lnTo>
                  <a:lnTo>
                    <a:pt x="77" y="89"/>
                  </a:lnTo>
                  <a:lnTo>
                    <a:pt x="83" y="84"/>
                  </a:lnTo>
                  <a:lnTo>
                    <a:pt x="83" y="84"/>
                  </a:lnTo>
                  <a:lnTo>
                    <a:pt x="88" y="77"/>
                  </a:lnTo>
                  <a:lnTo>
                    <a:pt x="93" y="69"/>
                  </a:lnTo>
                  <a:lnTo>
                    <a:pt x="93" y="69"/>
                  </a:lnTo>
                  <a:lnTo>
                    <a:pt x="96" y="62"/>
                  </a:lnTo>
                  <a:lnTo>
                    <a:pt x="96" y="53"/>
                  </a:lnTo>
                  <a:lnTo>
                    <a:pt x="96" y="53"/>
                  </a:lnTo>
                  <a:close/>
                  <a:moveTo>
                    <a:pt x="65" y="78"/>
                  </a:moveTo>
                  <a:lnTo>
                    <a:pt x="51" y="58"/>
                  </a:lnTo>
                  <a:lnTo>
                    <a:pt x="43" y="58"/>
                  </a:lnTo>
                  <a:lnTo>
                    <a:pt x="43" y="78"/>
                  </a:lnTo>
                  <a:lnTo>
                    <a:pt x="34" y="78"/>
                  </a:lnTo>
                  <a:lnTo>
                    <a:pt x="34" y="24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61" y="26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70" y="31"/>
                  </a:lnTo>
                  <a:lnTo>
                    <a:pt x="71" y="33"/>
                  </a:lnTo>
                  <a:lnTo>
                    <a:pt x="73" y="37"/>
                  </a:lnTo>
                  <a:lnTo>
                    <a:pt x="73" y="41"/>
                  </a:lnTo>
                  <a:lnTo>
                    <a:pt x="73" y="41"/>
                  </a:lnTo>
                  <a:lnTo>
                    <a:pt x="71" y="46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66" y="54"/>
                  </a:lnTo>
                  <a:lnTo>
                    <a:pt x="60" y="57"/>
                  </a:lnTo>
                  <a:lnTo>
                    <a:pt x="77" y="78"/>
                  </a:lnTo>
                  <a:lnTo>
                    <a:pt x="65" y="78"/>
                  </a:lnTo>
                  <a:close/>
                  <a:moveTo>
                    <a:pt x="64" y="41"/>
                  </a:moveTo>
                  <a:lnTo>
                    <a:pt x="64" y="41"/>
                  </a:lnTo>
                  <a:lnTo>
                    <a:pt x="62" y="36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56" y="31"/>
                  </a:lnTo>
                  <a:lnTo>
                    <a:pt x="51" y="31"/>
                  </a:lnTo>
                  <a:lnTo>
                    <a:pt x="43" y="31"/>
                  </a:lnTo>
                  <a:lnTo>
                    <a:pt x="43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6" y="51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2" y="46"/>
                  </a:lnTo>
                  <a:lnTo>
                    <a:pt x="64" y="41"/>
                  </a:lnTo>
                  <a:lnTo>
                    <a:pt x="64" y="4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7" name="Picture 76" descr="35logo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81986" y="2108589"/>
            <a:ext cx="2380028" cy="2273060"/>
          </a:xfrm>
          <a:prstGeom prst="rect">
            <a:avLst/>
          </a:prstGeom>
        </p:spPr>
      </p:pic>
      <p:grpSp>
        <p:nvGrpSpPr>
          <p:cNvPr id="223" name="Group 222"/>
          <p:cNvGrpSpPr/>
          <p:nvPr userDrawn="1"/>
        </p:nvGrpSpPr>
        <p:grpSpPr>
          <a:xfrm>
            <a:off x="2893716" y="4552545"/>
            <a:ext cx="3607998" cy="469161"/>
            <a:chOff x="2679700" y="4506913"/>
            <a:chExt cx="3784600" cy="4921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00" name="Freeform 76"/>
            <p:cNvSpPr>
              <a:spLocks/>
            </p:cNvSpPr>
            <p:nvPr userDrawn="1"/>
          </p:nvSpPr>
          <p:spPr bwMode="auto">
            <a:xfrm>
              <a:off x="2679700" y="4557713"/>
              <a:ext cx="327025" cy="307975"/>
            </a:xfrm>
            <a:custGeom>
              <a:avLst/>
              <a:gdLst/>
              <a:ahLst/>
              <a:cxnLst>
                <a:cxn ang="0">
                  <a:pos x="182" y="0"/>
                </a:cxn>
                <a:cxn ang="0">
                  <a:pos x="186" y="0"/>
                </a:cxn>
                <a:cxn ang="0">
                  <a:pos x="186" y="0"/>
                </a:cxn>
                <a:cxn ang="0">
                  <a:pos x="200" y="2"/>
                </a:cxn>
                <a:cxn ang="0">
                  <a:pos x="204" y="4"/>
                </a:cxn>
                <a:cxn ang="0">
                  <a:pos x="206" y="8"/>
                </a:cxn>
                <a:cxn ang="0">
                  <a:pos x="206" y="10"/>
                </a:cxn>
                <a:cxn ang="0">
                  <a:pos x="206" y="12"/>
                </a:cxn>
                <a:cxn ang="0">
                  <a:pos x="206" y="12"/>
                </a:cxn>
                <a:cxn ang="0">
                  <a:pos x="206" y="14"/>
                </a:cxn>
                <a:cxn ang="0">
                  <a:pos x="202" y="18"/>
                </a:cxn>
                <a:cxn ang="0">
                  <a:pos x="192" y="24"/>
                </a:cxn>
                <a:cxn ang="0">
                  <a:pos x="172" y="30"/>
                </a:cxn>
                <a:cxn ang="0">
                  <a:pos x="144" y="34"/>
                </a:cxn>
                <a:cxn ang="0">
                  <a:pos x="144" y="34"/>
                </a:cxn>
                <a:cxn ang="0">
                  <a:pos x="128" y="32"/>
                </a:cxn>
                <a:cxn ang="0">
                  <a:pos x="122" y="34"/>
                </a:cxn>
                <a:cxn ang="0">
                  <a:pos x="122" y="34"/>
                </a:cxn>
                <a:cxn ang="0">
                  <a:pos x="120" y="58"/>
                </a:cxn>
                <a:cxn ang="0">
                  <a:pos x="118" y="78"/>
                </a:cxn>
                <a:cxn ang="0">
                  <a:pos x="122" y="156"/>
                </a:cxn>
                <a:cxn ang="0">
                  <a:pos x="122" y="180"/>
                </a:cxn>
                <a:cxn ang="0">
                  <a:pos x="122" y="180"/>
                </a:cxn>
                <a:cxn ang="0">
                  <a:pos x="122" y="186"/>
                </a:cxn>
                <a:cxn ang="0">
                  <a:pos x="120" y="190"/>
                </a:cxn>
                <a:cxn ang="0">
                  <a:pos x="120" y="190"/>
                </a:cxn>
                <a:cxn ang="0">
                  <a:pos x="108" y="192"/>
                </a:cxn>
                <a:cxn ang="0">
                  <a:pos x="100" y="194"/>
                </a:cxn>
                <a:cxn ang="0">
                  <a:pos x="100" y="194"/>
                </a:cxn>
                <a:cxn ang="0">
                  <a:pos x="94" y="178"/>
                </a:cxn>
                <a:cxn ang="0">
                  <a:pos x="92" y="160"/>
                </a:cxn>
                <a:cxn ang="0">
                  <a:pos x="90" y="140"/>
                </a:cxn>
                <a:cxn ang="0">
                  <a:pos x="90" y="118"/>
                </a:cxn>
                <a:cxn ang="0">
                  <a:pos x="90" y="118"/>
                </a:cxn>
                <a:cxn ang="0">
                  <a:pos x="88" y="84"/>
                </a:cxn>
                <a:cxn ang="0">
                  <a:pos x="88" y="80"/>
                </a:cxn>
                <a:cxn ang="0">
                  <a:pos x="88" y="38"/>
                </a:cxn>
                <a:cxn ang="0">
                  <a:pos x="88" y="38"/>
                </a:cxn>
                <a:cxn ang="0">
                  <a:pos x="82" y="36"/>
                </a:cxn>
                <a:cxn ang="0">
                  <a:pos x="70" y="36"/>
                </a:cxn>
                <a:cxn ang="0">
                  <a:pos x="26" y="36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4" y="36"/>
                </a:cxn>
                <a:cxn ang="0">
                  <a:pos x="2" y="34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24"/>
                </a:cxn>
                <a:cxn ang="0">
                  <a:pos x="2" y="20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48" y="8"/>
                </a:cxn>
                <a:cxn ang="0">
                  <a:pos x="92" y="6"/>
                </a:cxn>
                <a:cxn ang="0">
                  <a:pos x="92" y="6"/>
                </a:cxn>
                <a:cxn ang="0">
                  <a:pos x="128" y="6"/>
                </a:cxn>
                <a:cxn ang="0">
                  <a:pos x="170" y="0"/>
                </a:cxn>
                <a:cxn ang="0">
                  <a:pos x="182" y="0"/>
                </a:cxn>
              </a:cxnLst>
              <a:rect l="0" t="0" r="r" b="b"/>
              <a:pathLst>
                <a:path w="206" h="194">
                  <a:moveTo>
                    <a:pt x="182" y="0"/>
                  </a:moveTo>
                  <a:lnTo>
                    <a:pt x="186" y="0"/>
                  </a:lnTo>
                  <a:lnTo>
                    <a:pt x="186" y="0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6" y="8"/>
                  </a:lnTo>
                  <a:lnTo>
                    <a:pt x="206" y="10"/>
                  </a:lnTo>
                  <a:lnTo>
                    <a:pt x="206" y="12"/>
                  </a:lnTo>
                  <a:lnTo>
                    <a:pt x="206" y="12"/>
                  </a:lnTo>
                  <a:lnTo>
                    <a:pt x="206" y="14"/>
                  </a:lnTo>
                  <a:lnTo>
                    <a:pt x="202" y="18"/>
                  </a:lnTo>
                  <a:lnTo>
                    <a:pt x="192" y="24"/>
                  </a:lnTo>
                  <a:lnTo>
                    <a:pt x="172" y="30"/>
                  </a:lnTo>
                  <a:lnTo>
                    <a:pt x="144" y="34"/>
                  </a:lnTo>
                  <a:lnTo>
                    <a:pt x="144" y="34"/>
                  </a:lnTo>
                  <a:lnTo>
                    <a:pt x="128" y="32"/>
                  </a:lnTo>
                  <a:lnTo>
                    <a:pt x="122" y="34"/>
                  </a:lnTo>
                  <a:lnTo>
                    <a:pt x="122" y="34"/>
                  </a:lnTo>
                  <a:lnTo>
                    <a:pt x="120" y="58"/>
                  </a:lnTo>
                  <a:lnTo>
                    <a:pt x="118" y="78"/>
                  </a:lnTo>
                  <a:lnTo>
                    <a:pt x="122" y="156"/>
                  </a:lnTo>
                  <a:lnTo>
                    <a:pt x="122" y="180"/>
                  </a:lnTo>
                  <a:lnTo>
                    <a:pt x="122" y="180"/>
                  </a:lnTo>
                  <a:lnTo>
                    <a:pt x="122" y="186"/>
                  </a:lnTo>
                  <a:lnTo>
                    <a:pt x="120" y="190"/>
                  </a:lnTo>
                  <a:lnTo>
                    <a:pt x="120" y="190"/>
                  </a:lnTo>
                  <a:lnTo>
                    <a:pt x="108" y="192"/>
                  </a:lnTo>
                  <a:lnTo>
                    <a:pt x="100" y="194"/>
                  </a:lnTo>
                  <a:lnTo>
                    <a:pt x="100" y="194"/>
                  </a:lnTo>
                  <a:lnTo>
                    <a:pt x="94" y="178"/>
                  </a:lnTo>
                  <a:lnTo>
                    <a:pt x="92" y="160"/>
                  </a:lnTo>
                  <a:lnTo>
                    <a:pt x="90" y="140"/>
                  </a:lnTo>
                  <a:lnTo>
                    <a:pt x="90" y="118"/>
                  </a:lnTo>
                  <a:lnTo>
                    <a:pt x="90" y="118"/>
                  </a:lnTo>
                  <a:lnTo>
                    <a:pt x="88" y="84"/>
                  </a:lnTo>
                  <a:lnTo>
                    <a:pt x="88" y="80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36"/>
                  </a:lnTo>
                  <a:lnTo>
                    <a:pt x="70" y="36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48" y="8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28" y="6"/>
                  </a:lnTo>
                  <a:lnTo>
                    <a:pt x="170" y="0"/>
                  </a:lnTo>
                  <a:lnTo>
                    <a:pt x="1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Freeform 77"/>
            <p:cNvSpPr>
              <a:spLocks/>
            </p:cNvSpPr>
            <p:nvPr userDrawn="1"/>
          </p:nvSpPr>
          <p:spPr bwMode="auto">
            <a:xfrm>
              <a:off x="2955925" y="4576763"/>
              <a:ext cx="174625" cy="28257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0" y="2"/>
                </a:cxn>
                <a:cxn ang="0">
                  <a:pos x="30" y="4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8" y="116"/>
                </a:cxn>
                <a:cxn ang="0">
                  <a:pos x="44" y="78"/>
                </a:cxn>
                <a:cxn ang="0">
                  <a:pos x="50" y="68"/>
                </a:cxn>
                <a:cxn ang="0">
                  <a:pos x="56" y="66"/>
                </a:cxn>
                <a:cxn ang="0">
                  <a:pos x="66" y="62"/>
                </a:cxn>
                <a:cxn ang="0">
                  <a:pos x="68" y="62"/>
                </a:cxn>
                <a:cxn ang="0">
                  <a:pos x="72" y="64"/>
                </a:cxn>
                <a:cxn ang="0">
                  <a:pos x="76" y="70"/>
                </a:cxn>
                <a:cxn ang="0">
                  <a:pos x="88" y="124"/>
                </a:cxn>
                <a:cxn ang="0">
                  <a:pos x="92" y="142"/>
                </a:cxn>
                <a:cxn ang="0">
                  <a:pos x="98" y="154"/>
                </a:cxn>
                <a:cxn ang="0">
                  <a:pos x="110" y="166"/>
                </a:cxn>
                <a:cxn ang="0">
                  <a:pos x="110" y="168"/>
                </a:cxn>
                <a:cxn ang="0">
                  <a:pos x="98" y="178"/>
                </a:cxn>
                <a:cxn ang="0">
                  <a:pos x="88" y="176"/>
                </a:cxn>
                <a:cxn ang="0">
                  <a:pos x="76" y="168"/>
                </a:cxn>
                <a:cxn ang="0">
                  <a:pos x="64" y="144"/>
                </a:cxn>
                <a:cxn ang="0">
                  <a:pos x="58" y="112"/>
                </a:cxn>
                <a:cxn ang="0">
                  <a:pos x="38" y="154"/>
                </a:cxn>
                <a:cxn ang="0">
                  <a:pos x="30" y="168"/>
                </a:cxn>
                <a:cxn ang="0">
                  <a:pos x="18" y="178"/>
                </a:cxn>
                <a:cxn ang="0">
                  <a:pos x="14" y="176"/>
                </a:cxn>
                <a:cxn ang="0">
                  <a:pos x="4" y="170"/>
                </a:cxn>
                <a:cxn ang="0">
                  <a:pos x="4" y="164"/>
                </a:cxn>
                <a:cxn ang="0">
                  <a:pos x="0" y="148"/>
                </a:cxn>
                <a:cxn ang="0">
                  <a:pos x="2" y="54"/>
                </a:cxn>
                <a:cxn ang="0">
                  <a:pos x="4" y="24"/>
                </a:cxn>
                <a:cxn ang="0">
                  <a:pos x="8" y="6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2" y="2"/>
                </a:cxn>
                <a:cxn ang="0">
                  <a:pos x="22" y="0"/>
                </a:cxn>
              </a:cxnLst>
              <a:rect l="0" t="0" r="r" b="b"/>
              <a:pathLst>
                <a:path w="110" h="178">
                  <a:moveTo>
                    <a:pt x="22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26" y="54"/>
                  </a:lnTo>
                  <a:lnTo>
                    <a:pt x="24" y="106"/>
                  </a:lnTo>
                  <a:lnTo>
                    <a:pt x="24" y="108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28" y="116"/>
                  </a:lnTo>
                  <a:lnTo>
                    <a:pt x="34" y="10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0" y="68"/>
                  </a:lnTo>
                  <a:lnTo>
                    <a:pt x="52" y="66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66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70" y="62"/>
                  </a:lnTo>
                  <a:lnTo>
                    <a:pt x="72" y="64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82" y="92"/>
                  </a:lnTo>
                  <a:lnTo>
                    <a:pt x="88" y="124"/>
                  </a:lnTo>
                  <a:lnTo>
                    <a:pt x="88" y="124"/>
                  </a:lnTo>
                  <a:lnTo>
                    <a:pt x="92" y="142"/>
                  </a:lnTo>
                  <a:lnTo>
                    <a:pt x="98" y="154"/>
                  </a:lnTo>
                  <a:lnTo>
                    <a:pt x="98" y="154"/>
                  </a:lnTo>
                  <a:lnTo>
                    <a:pt x="102" y="160"/>
                  </a:lnTo>
                  <a:lnTo>
                    <a:pt x="110" y="166"/>
                  </a:lnTo>
                  <a:lnTo>
                    <a:pt x="110" y="168"/>
                  </a:lnTo>
                  <a:lnTo>
                    <a:pt x="110" y="168"/>
                  </a:lnTo>
                  <a:lnTo>
                    <a:pt x="104" y="174"/>
                  </a:lnTo>
                  <a:lnTo>
                    <a:pt x="98" y="178"/>
                  </a:lnTo>
                  <a:lnTo>
                    <a:pt x="98" y="178"/>
                  </a:lnTo>
                  <a:lnTo>
                    <a:pt x="88" y="176"/>
                  </a:lnTo>
                  <a:lnTo>
                    <a:pt x="76" y="168"/>
                  </a:lnTo>
                  <a:lnTo>
                    <a:pt x="76" y="168"/>
                  </a:lnTo>
                  <a:lnTo>
                    <a:pt x="70" y="158"/>
                  </a:lnTo>
                  <a:lnTo>
                    <a:pt x="64" y="144"/>
                  </a:lnTo>
                  <a:lnTo>
                    <a:pt x="58" y="112"/>
                  </a:lnTo>
                  <a:lnTo>
                    <a:pt x="58" y="112"/>
                  </a:lnTo>
                  <a:lnTo>
                    <a:pt x="50" y="126"/>
                  </a:lnTo>
                  <a:lnTo>
                    <a:pt x="38" y="154"/>
                  </a:lnTo>
                  <a:lnTo>
                    <a:pt x="38" y="154"/>
                  </a:lnTo>
                  <a:lnTo>
                    <a:pt x="30" y="168"/>
                  </a:lnTo>
                  <a:lnTo>
                    <a:pt x="22" y="178"/>
                  </a:lnTo>
                  <a:lnTo>
                    <a:pt x="18" y="178"/>
                  </a:lnTo>
                  <a:lnTo>
                    <a:pt x="18" y="178"/>
                  </a:lnTo>
                  <a:lnTo>
                    <a:pt x="14" y="176"/>
                  </a:lnTo>
                  <a:lnTo>
                    <a:pt x="8" y="172"/>
                  </a:lnTo>
                  <a:lnTo>
                    <a:pt x="4" y="170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2" y="15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4" y="2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Freeform 78"/>
            <p:cNvSpPr>
              <a:spLocks noEditPoints="1"/>
            </p:cNvSpPr>
            <p:nvPr userDrawn="1"/>
          </p:nvSpPr>
          <p:spPr bwMode="auto">
            <a:xfrm>
              <a:off x="3117850" y="4665663"/>
              <a:ext cx="222250" cy="1873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60" y="8"/>
                </a:cxn>
                <a:cxn ang="0">
                  <a:pos x="76" y="30"/>
                </a:cxn>
                <a:cxn ang="0">
                  <a:pos x="80" y="44"/>
                </a:cxn>
                <a:cxn ang="0">
                  <a:pos x="78" y="54"/>
                </a:cxn>
                <a:cxn ang="0">
                  <a:pos x="60" y="70"/>
                </a:cxn>
                <a:cxn ang="0">
                  <a:pos x="46" y="78"/>
                </a:cxn>
                <a:cxn ang="0">
                  <a:pos x="50" y="84"/>
                </a:cxn>
                <a:cxn ang="0">
                  <a:pos x="62" y="92"/>
                </a:cxn>
                <a:cxn ang="0">
                  <a:pos x="70" y="94"/>
                </a:cxn>
                <a:cxn ang="0">
                  <a:pos x="90" y="86"/>
                </a:cxn>
                <a:cxn ang="0">
                  <a:pos x="110" y="62"/>
                </a:cxn>
                <a:cxn ang="0">
                  <a:pos x="122" y="50"/>
                </a:cxn>
                <a:cxn ang="0">
                  <a:pos x="132" y="48"/>
                </a:cxn>
                <a:cxn ang="0">
                  <a:pos x="134" y="48"/>
                </a:cxn>
                <a:cxn ang="0">
                  <a:pos x="132" y="54"/>
                </a:cxn>
                <a:cxn ang="0">
                  <a:pos x="134" y="56"/>
                </a:cxn>
                <a:cxn ang="0">
                  <a:pos x="136" y="54"/>
                </a:cxn>
                <a:cxn ang="0">
                  <a:pos x="140" y="50"/>
                </a:cxn>
                <a:cxn ang="0">
                  <a:pos x="140" y="52"/>
                </a:cxn>
                <a:cxn ang="0">
                  <a:pos x="126" y="76"/>
                </a:cxn>
                <a:cxn ang="0">
                  <a:pos x="124" y="84"/>
                </a:cxn>
                <a:cxn ang="0">
                  <a:pos x="118" y="86"/>
                </a:cxn>
                <a:cxn ang="0">
                  <a:pos x="118" y="88"/>
                </a:cxn>
                <a:cxn ang="0">
                  <a:pos x="102" y="106"/>
                </a:cxn>
                <a:cxn ang="0">
                  <a:pos x="82" y="116"/>
                </a:cxn>
                <a:cxn ang="0">
                  <a:pos x="70" y="118"/>
                </a:cxn>
                <a:cxn ang="0">
                  <a:pos x="64" y="118"/>
                </a:cxn>
                <a:cxn ang="0">
                  <a:pos x="50" y="116"/>
                </a:cxn>
                <a:cxn ang="0">
                  <a:pos x="34" y="106"/>
                </a:cxn>
                <a:cxn ang="0">
                  <a:pos x="2" y="72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4" y="18"/>
                </a:cxn>
                <a:cxn ang="0">
                  <a:pos x="14" y="8"/>
                </a:cxn>
                <a:cxn ang="0">
                  <a:pos x="28" y="2"/>
                </a:cxn>
                <a:cxn ang="0">
                  <a:pos x="40" y="0"/>
                </a:cxn>
                <a:cxn ang="0">
                  <a:pos x="28" y="42"/>
                </a:cxn>
                <a:cxn ang="0">
                  <a:pos x="32" y="56"/>
                </a:cxn>
                <a:cxn ang="0">
                  <a:pos x="34" y="60"/>
                </a:cxn>
                <a:cxn ang="0">
                  <a:pos x="50" y="52"/>
                </a:cxn>
                <a:cxn ang="0">
                  <a:pos x="52" y="44"/>
                </a:cxn>
                <a:cxn ang="0">
                  <a:pos x="50" y="38"/>
                </a:cxn>
                <a:cxn ang="0">
                  <a:pos x="44" y="28"/>
                </a:cxn>
                <a:cxn ang="0">
                  <a:pos x="36" y="26"/>
                </a:cxn>
                <a:cxn ang="0">
                  <a:pos x="32" y="26"/>
                </a:cxn>
                <a:cxn ang="0">
                  <a:pos x="30" y="30"/>
                </a:cxn>
                <a:cxn ang="0">
                  <a:pos x="28" y="42"/>
                </a:cxn>
              </a:cxnLst>
              <a:rect l="0" t="0" r="r" b="b"/>
              <a:pathLst>
                <a:path w="140" h="118">
                  <a:moveTo>
                    <a:pt x="40" y="0"/>
                  </a:moveTo>
                  <a:lnTo>
                    <a:pt x="40" y="0"/>
                  </a:lnTo>
                  <a:lnTo>
                    <a:pt x="52" y="2"/>
                  </a:lnTo>
                  <a:lnTo>
                    <a:pt x="60" y="8"/>
                  </a:lnTo>
                  <a:lnTo>
                    <a:pt x="70" y="16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78" y="54"/>
                  </a:lnTo>
                  <a:lnTo>
                    <a:pt x="72" y="62"/>
                  </a:lnTo>
                  <a:lnTo>
                    <a:pt x="60" y="70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50" y="84"/>
                  </a:lnTo>
                  <a:lnTo>
                    <a:pt x="56" y="90"/>
                  </a:lnTo>
                  <a:lnTo>
                    <a:pt x="62" y="92"/>
                  </a:lnTo>
                  <a:lnTo>
                    <a:pt x="70" y="94"/>
                  </a:lnTo>
                  <a:lnTo>
                    <a:pt x="70" y="94"/>
                  </a:lnTo>
                  <a:lnTo>
                    <a:pt x="78" y="92"/>
                  </a:lnTo>
                  <a:lnTo>
                    <a:pt x="90" y="86"/>
                  </a:lnTo>
                  <a:lnTo>
                    <a:pt x="100" y="76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22" y="50"/>
                  </a:lnTo>
                  <a:lnTo>
                    <a:pt x="128" y="48"/>
                  </a:lnTo>
                  <a:lnTo>
                    <a:pt x="132" y="48"/>
                  </a:lnTo>
                  <a:lnTo>
                    <a:pt x="132" y="48"/>
                  </a:lnTo>
                  <a:lnTo>
                    <a:pt x="134" y="48"/>
                  </a:lnTo>
                  <a:lnTo>
                    <a:pt x="134" y="52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34" y="56"/>
                  </a:lnTo>
                  <a:lnTo>
                    <a:pt x="134" y="56"/>
                  </a:lnTo>
                  <a:lnTo>
                    <a:pt x="136" y="54"/>
                  </a:lnTo>
                  <a:lnTo>
                    <a:pt x="138" y="50"/>
                  </a:lnTo>
                  <a:lnTo>
                    <a:pt x="140" y="50"/>
                  </a:lnTo>
                  <a:lnTo>
                    <a:pt x="140" y="52"/>
                  </a:lnTo>
                  <a:lnTo>
                    <a:pt x="140" y="52"/>
                  </a:lnTo>
                  <a:lnTo>
                    <a:pt x="136" y="62"/>
                  </a:lnTo>
                  <a:lnTo>
                    <a:pt x="126" y="76"/>
                  </a:lnTo>
                  <a:lnTo>
                    <a:pt x="126" y="76"/>
                  </a:lnTo>
                  <a:lnTo>
                    <a:pt x="124" y="84"/>
                  </a:lnTo>
                  <a:lnTo>
                    <a:pt x="124" y="84"/>
                  </a:lnTo>
                  <a:lnTo>
                    <a:pt x="118" y="86"/>
                  </a:lnTo>
                  <a:lnTo>
                    <a:pt x="118" y="88"/>
                  </a:lnTo>
                  <a:lnTo>
                    <a:pt x="118" y="88"/>
                  </a:lnTo>
                  <a:lnTo>
                    <a:pt x="110" y="98"/>
                  </a:lnTo>
                  <a:lnTo>
                    <a:pt x="102" y="106"/>
                  </a:lnTo>
                  <a:lnTo>
                    <a:pt x="92" y="112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70" y="118"/>
                  </a:lnTo>
                  <a:lnTo>
                    <a:pt x="64" y="118"/>
                  </a:lnTo>
                  <a:lnTo>
                    <a:pt x="64" y="118"/>
                  </a:lnTo>
                  <a:lnTo>
                    <a:pt x="56" y="118"/>
                  </a:lnTo>
                  <a:lnTo>
                    <a:pt x="50" y="116"/>
                  </a:lnTo>
                  <a:lnTo>
                    <a:pt x="42" y="112"/>
                  </a:lnTo>
                  <a:lnTo>
                    <a:pt x="34" y="106"/>
                  </a:lnTo>
                  <a:lnTo>
                    <a:pt x="18" y="9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28" y="2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8" y="42"/>
                  </a:moveTo>
                  <a:lnTo>
                    <a:pt x="28" y="42"/>
                  </a:lnTo>
                  <a:lnTo>
                    <a:pt x="28" y="52"/>
                  </a:lnTo>
                  <a:lnTo>
                    <a:pt x="32" y="56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40" y="58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0" y="38"/>
                  </a:lnTo>
                  <a:lnTo>
                    <a:pt x="48" y="32"/>
                  </a:lnTo>
                  <a:lnTo>
                    <a:pt x="44" y="28"/>
                  </a:lnTo>
                  <a:lnTo>
                    <a:pt x="40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28" y="34"/>
                  </a:lnTo>
                  <a:lnTo>
                    <a:pt x="28" y="42"/>
                  </a:lnTo>
                  <a:lnTo>
                    <a:pt x="28" y="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79"/>
            <p:cNvSpPr>
              <a:spLocks/>
            </p:cNvSpPr>
            <p:nvPr userDrawn="1"/>
          </p:nvSpPr>
          <p:spPr bwMode="auto">
            <a:xfrm>
              <a:off x="3375025" y="4532313"/>
              <a:ext cx="234950" cy="333375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36" y="0"/>
                </a:cxn>
                <a:cxn ang="0">
                  <a:pos x="140" y="6"/>
                </a:cxn>
                <a:cxn ang="0">
                  <a:pos x="140" y="12"/>
                </a:cxn>
                <a:cxn ang="0">
                  <a:pos x="132" y="22"/>
                </a:cxn>
                <a:cxn ang="0">
                  <a:pos x="110" y="32"/>
                </a:cxn>
                <a:cxn ang="0">
                  <a:pos x="86" y="36"/>
                </a:cxn>
                <a:cxn ang="0">
                  <a:pos x="56" y="40"/>
                </a:cxn>
                <a:cxn ang="0">
                  <a:pos x="52" y="56"/>
                </a:cxn>
                <a:cxn ang="0">
                  <a:pos x="50" y="78"/>
                </a:cxn>
                <a:cxn ang="0">
                  <a:pos x="94" y="68"/>
                </a:cxn>
                <a:cxn ang="0">
                  <a:pos x="128" y="64"/>
                </a:cxn>
                <a:cxn ang="0">
                  <a:pos x="142" y="66"/>
                </a:cxn>
                <a:cxn ang="0">
                  <a:pos x="146" y="70"/>
                </a:cxn>
                <a:cxn ang="0">
                  <a:pos x="148" y="74"/>
                </a:cxn>
                <a:cxn ang="0">
                  <a:pos x="146" y="80"/>
                </a:cxn>
                <a:cxn ang="0">
                  <a:pos x="126" y="90"/>
                </a:cxn>
                <a:cxn ang="0">
                  <a:pos x="70" y="98"/>
                </a:cxn>
                <a:cxn ang="0">
                  <a:pos x="52" y="104"/>
                </a:cxn>
                <a:cxn ang="0">
                  <a:pos x="52" y="140"/>
                </a:cxn>
                <a:cxn ang="0">
                  <a:pos x="52" y="170"/>
                </a:cxn>
                <a:cxn ang="0">
                  <a:pos x="62" y="194"/>
                </a:cxn>
                <a:cxn ang="0">
                  <a:pos x="64" y="200"/>
                </a:cxn>
                <a:cxn ang="0">
                  <a:pos x="62" y="204"/>
                </a:cxn>
                <a:cxn ang="0">
                  <a:pos x="56" y="210"/>
                </a:cxn>
                <a:cxn ang="0">
                  <a:pos x="46" y="210"/>
                </a:cxn>
                <a:cxn ang="0">
                  <a:pos x="42" y="210"/>
                </a:cxn>
                <a:cxn ang="0">
                  <a:pos x="34" y="204"/>
                </a:cxn>
                <a:cxn ang="0">
                  <a:pos x="28" y="184"/>
                </a:cxn>
                <a:cxn ang="0">
                  <a:pos x="24" y="114"/>
                </a:cxn>
                <a:cxn ang="0">
                  <a:pos x="16" y="114"/>
                </a:cxn>
                <a:cxn ang="0">
                  <a:pos x="8" y="108"/>
                </a:cxn>
                <a:cxn ang="0">
                  <a:pos x="10" y="98"/>
                </a:cxn>
                <a:cxn ang="0">
                  <a:pos x="18" y="88"/>
                </a:cxn>
                <a:cxn ang="0">
                  <a:pos x="20" y="80"/>
                </a:cxn>
                <a:cxn ang="0">
                  <a:pos x="22" y="50"/>
                </a:cxn>
                <a:cxn ang="0">
                  <a:pos x="12" y="50"/>
                </a:cxn>
                <a:cxn ang="0">
                  <a:pos x="2" y="48"/>
                </a:cxn>
                <a:cxn ang="0">
                  <a:pos x="0" y="44"/>
                </a:cxn>
                <a:cxn ang="0">
                  <a:pos x="0" y="38"/>
                </a:cxn>
                <a:cxn ang="0">
                  <a:pos x="6" y="24"/>
                </a:cxn>
                <a:cxn ang="0">
                  <a:pos x="30" y="16"/>
                </a:cxn>
                <a:cxn ang="0">
                  <a:pos x="38" y="8"/>
                </a:cxn>
                <a:cxn ang="0">
                  <a:pos x="46" y="0"/>
                </a:cxn>
                <a:cxn ang="0">
                  <a:pos x="48" y="0"/>
                </a:cxn>
                <a:cxn ang="0">
                  <a:pos x="58" y="4"/>
                </a:cxn>
                <a:cxn ang="0">
                  <a:pos x="68" y="12"/>
                </a:cxn>
                <a:cxn ang="0">
                  <a:pos x="86" y="10"/>
                </a:cxn>
                <a:cxn ang="0">
                  <a:pos x="110" y="2"/>
                </a:cxn>
                <a:cxn ang="0">
                  <a:pos x="126" y="0"/>
                </a:cxn>
              </a:cxnLst>
              <a:rect l="0" t="0" r="r" b="b"/>
              <a:pathLst>
                <a:path w="148" h="210">
                  <a:moveTo>
                    <a:pt x="126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136" y="0"/>
                  </a:lnTo>
                  <a:lnTo>
                    <a:pt x="140" y="2"/>
                  </a:lnTo>
                  <a:lnTo>
                    <a:pt x="140" y="6"/>
                  </a:lnTo>
                  <a:lnTo>
                    <a:pt x="140" y="6"/>
                  </a:lnTo>
                  <a:lnTo>
                    <a:pt x="140" y="12"/>
                  </a:lnTo>
                  <a:lnTo>
                    <a:pt x="138" y="16"/>
                  </a:lnTo>
                  <a:lnTo>
                    <a:pt x="132" y="22"/>
                  </a:lnTo>
                  <a:lnTo>
                    <a:pt x="126" y="26"/>
                  </a:lnTo>
                  <a:lnTo>
                    <a:pt x="110" y="32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6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2" y="56"/>
                  </a:lnTo>
                  <a:lnTo>
                    <a:pt x="50" y="72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94" y="68"/>
                  </a:lnTo>
                  <a:lnTo>
                    <a:pt x="112" y="66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42" y="66"/>
                  </a:lnTo>
                  <a:lnTo>
                    <a:pt x="146" y="66"/>
                  </a:lnTo>
                  <a:lnTo>
                    <a:pt x="146" y="70"/>
                  </a:lnTo>
                  <a:lnTo>
                    <a:pt x="146" y="70"/>
                  </a:lnTo>
                  <a:lnTo>
                    <a:pt x="148" y="74"/>
                  </a:lnTo>
                  <a:lnTo>
                    <a:pt x="148" y="74"/>
                  </a:lnTo>
                  <a:lnTo>
                    <a:pt x="146" y="80"/>
                  </a:lnTo>
                  <a:lnTo>
                    <a:pt x="140" y="84"/>
                  </a:lnTo>
                  <a:lnTo>
                    <a:pt x="126" y="90"/>
                  </a:lnTo>
                  <a:lnTo>
                    <a:pt x="126" y="90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52" y="140"/>
                  </a:lnTo>
                  <a:lnTo>
                    <a:pt x="52" y="170"/>
                  </a:lnTo>
                  <a:lnTo>
                    <a:pt x="52" y="170"/>
                  </a:lnTo>
                  <a:lnTo>
                    <a:pt x="56" y="180"/>
                  </a:lnTo>
                  <a:lnTo>
                    <a:pt x="62" y="194"/>
                  </a:lnTo>
                  <a:lnTo>
                    <a:pt x="62" y="194"/>
                  </a:lnTo>
                  <a:lnTo>
                    <a:pt x="64" y="200"/>
                  </a:lnTo>
                  <a:lnTo>
                    <a:pt x="64" y="200"/>
                  </a:lnTo>
                  <a:lnTo>
                    <a:pt x="62" y="204"/>
                  </a:lnTo>
                  <a:lnTo>
                    <a:pt x="60" y="206"/>
                  </a:lnTo>
                  <a:lnTo>
                    <a:pt x="56" y="210"/>
                  </a:lnTo>
                  <a:lnTo>
                    <a:pt x="48" y="210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2" y="210"/>
                  </a:lnTo>
                  <a:lnTo>
                    <a:pt x="38" y="208"/>
                  </a:lnTo>
                  <a:lnTo>
                    <a:pt x="34" y="204"/>
                  </a:lnTo>
                  <a:lnTo>
                    <a:pt x="32" y="198"/>
                  </a:lnTo>
                  <a:lnTo>
                    <a:pt x="28" y="184"/>
                  </a:lnTo>
                  <a:lnTo>
                    <a:pt x="26" y="162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16" y="114"/>
                  </a:lnTo>
                  <a:lnTo>
                    <a:pt x="8" y="108"/>
                  </a:lnTo>
                  <a:lnTo>
                    <a:pt x="8" y="108"/>
                  </a:lnTo>
                  <a:lnTo>
                    <a:pt x="8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0" y="84"/>
                  </a:lnTo>
                  <a:lnTo>
                    <a:pt x="20" y="8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16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2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6" y="24"/>
                  </a:lnTo>
                  <a:lnTo>
                    <a:pt x="16" y="20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8" y="4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86" y="10"/>
                  </a:lnTo>
                  <a:lnTo>
                    <a:pt x="110" y="2"/>
                  </a:lnTo>
                  <a:lnTo>
                    <a:pt x="110" y="2"/>
                  </a:lnTo>
                  <a:lnTo>
                    <a:pt x="118" y="0"/>
                  </a:lnTo>
                  <a:lnTo>
                    <a:pt x="126" y="0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Freeform 80"/>
            <p:cNvSpPr>
              <a:spLocks/>
            </p:cNvSpPr>
            <p:nvPr userDrawn="1"/>
          </p:nvSpPr>
          <p:spPr bwMode="auto">
            <a:xfrm>
              <a:off x="3552825" y="4710113"/>
              <a:ext cx="152400" cy="1524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72" y="2"/>
                </a:cxn>
                <a:cxn ang="0">
                  <a:pos x="76" y="8"/>
                </a:cxn>
                <a:cxn ang="0">
                  <a:pos x="76" y="8"/>
                </a:cxn>
                <a:cxn ang="0">
                  <a:pos x="82" y="44"/>
                </a:cxn>
                <a:cxn ang="0">
                  <a:pos x="90" y="72"/>
                </a:cxn>
                <a:cxn ang="0">
                  <a:pos x="90" y="72"/>
                </a:cxn>
                <a:cxn ang="0">
                  <a:pos x="94" y="80"/>
                </a:cxn>
                <a:cxn ang="0">
                  <a:pos x="96" y="86"/>
                </a:cxn>
                <a:cxn ang="0">
                  <a:pos x="96" y="90"/>
                </a:cxn>
                <a:cxn ang="0">
                  <a:pos x="96" y="90"/>
                </a:cxn>
                <a:cxn ang="0">
                  <a:pos x="94" y="94"/>
                </a:cxn>
                <a:cxn ang="0">
                  <a:pos x="92" y="96"/>
                </a:cxn>
                <a:cxn ang="0">
                  <a:pos x="88" y="96"/>
                </a:cxn>
                <a:cxn ang="0">
                  <a:pos x="88" y="96"/>
                </a:cxn>
                <a:cxn ang="0">
                  <a:pos x="80" y="94"/>
                </a:cxn>
                <a:cxn ang="0">
                  <a:pos x="72" y="88"/>
                </a:cxn>
                <a:cxn ang="0">
                  <a:pos x="66" y="78"/>
                </a:cxn>
                <a:cxn ang="0">
                  <a:pos x="60" y="66"/>
                </a:cxn>
                <a:cxn ang="0">
                  <a:pos x="58" y="60"/>
                </a:cxn>
                <a:cxn ang="0">
                  <a:pos x="58" y="60"/>
                </a:cxn>
                <a:cxn ang="0">
                  <a:pos x="42" y="78"/>
                </a:cxn>
                <a:cxn ang="0">
                  <a:pos x="30" y="88"/>
                </a:cxn>
                <a:cxn ang="0">
                  <a:pos x="30" y="88"/>
                </a:cxn>
                <a:cxn ang="0">
                  <a:pos x="24" y="86"/>
                </a:cxn>
                <a:cxn ang="0">
                  <a:pos x="24" y="86"/>
                </a:cxn>
                <a:cxn ang="0">
                  <a:pos x="14" y="90"/>
                </a:cxn>
                <a:cxn ang="0">
                  <a:pos x="12" y="90"/>
                </a:cxn>
                <a:cxn ang="0">
                  <a:pos x="12" y="90"/>
                </a:cxn>
                <a:cxn ang="0">
                  <a:pos x="8" y="90"/>
                </a:cxn>
                <a:cxn ang="0">
                  <a:pos x="4" y="86"/>
                </a:cxn>
                <a:cxn ang="0">
                  <a:pos x="2" y="80"/>
                </a:cxn>
                <a:cxn ang="0">
                  <a:pos x="0" y="70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0" y="44"/>
                </a:cxn>
                <a:cxn ang="0">
                  <a:pos x="2" y="30"/>
                </a:cxn>
                <a:cxn ang="0">
                  <a:pos x="8" y="18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8" y="4"/>
                </a:cxn>
                <a:cxn ang="0">
                  <a:pos x="22" y="2"/>
                </a:cxn>
                <a:cxn ang="0">
                  <a:pos x="22" y="2"/>
                </a:cxn>
                <a:cxn ang="0">
                  <a:pos x="28" y="4"/>
                </a:cxn>
                <a:cxn ang="0">
                  <a:pos x="36" y="10"/>
                </a:cxn>
                <a:cxn ang="0">
                  <a:pos x="36" y="10"/>
                </a:cxn>
                <a:cxn ang="0">
                  <a:pos x="34" y="20"/>
                </a:cxn>
                <a:cxn ang="0">
                  <a:pos x="28" y="40"/>
                </a:cxn>
                <a:cxn ang="0">
                  <a:pos x="28" y="40"/>
                </a:cxn>
                <a:cxn ang="0">
                  <a:pos x="26" y="52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32" y="50"/>
                </a:cxn>
                <a:cxn ang="0">
                  <a:pos x="36" y="44"/>
                </a:cxn>
                <a:cxn ang="0">
                  <a:pos x="44" y="28"/>
                </a:cxn>
                <a:cxn ang="0">
                  <a:pos x="44" y="28"/>
                </a:cxn>
                <a:cxn ang="0">
                  <a:pos x="52" y="8"/>
                </a:cxn>
                <a:cxn ang="0">
                  <a:pos x="56" y="2"/>
                </a:cxn>
                <a:cxn ang="0">
                  <a:pos x="58" y="2"/>
                </a:cxn>
                <a:cxn ang="0">
                  <a:pos x="62" y="0"/>
                </a:cxn>
              </a:cxnLst>
              <a:rect l="0" t="0" r="r" b="b"/>
              <a:pathLst>
                <a:path w="96" h="96">
                  <a:moveTo>
                    <a:pt x="62" y="0"/>
                  </a:moveTo>
                  <a:lnTo>
                    <a:pt x="64" y="0"/>
                  </a:lnTo>
                  <a:lnTo>
                    <a:pt x="64" y="0"/>
                  </a:lnTo>
                  <a:lnTo>
                    <a:pt x="72" y="2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82" y="44"/>
                  </a:lnTo>
                  <a:lnTo>
                    <a:pt x="90" y="72"/>
                  </a:lnTo>
                  <a:lnTo>
                    <a:pt x="90" y="72"/>
                  </a:lnTo>
                  <a:lnTo>
                    <a:pt x="94" y="80"/>
                  </a:lnTo>
                  <a:lnTo>
                    <a:pt x="96" y="86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94"/>
                  </a:lnTo>
                  <a:lnTo>
                    <a:pt x="92" y="96"/>
                  </a:lnTo>
                  <a:lnTo>
                    <a:pt x="88" y="96"/>
                  </a:lnTo>
                  <a:lnTo>
                    <a:pt x="88" y="96"/>
                  </a:lnTo>
                  <a:lnTo>
                    <a:pt x="80" y="94"/>
                  </a:lnTo>
                  <a:lnTo>
                    <a:pt x="72" y="88"/>
                  </a:lnTo>
                  <a:lnTo>
                    <a:pt x="66" y="78"/>
                  </a:lnTo>
                  <a:lnTo>
                    <a:pt x="60" y="66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42" y="78"/>
                  </a:lnTo>
                  <a:lnTo>
                    <a:pt x="30" y="88"/>
                  </a:lnTo>
                  <a:lnTo>
                    <a:pt x="30" y="88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14" y="90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8" y="90"/>
                  </a:lnTo>
                  <a:lnTo>
                    <a:pt x="4" y="86"/>
                  </a:lnTo>
                  <a:lnTo>
                    <a:pt x="2" y="80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44"/>
                  </a:lnTo>
                  <a:lnTo>
                    <a:pt x="2" y="30"/>
                  </a:lnTo>
                  <a:lnTo>
                    <a:pt x="8" y="1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8" y="4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4" y="2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6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2" y="50"/>
                  </a:lnTo>
                  <a:lnTo>
                    <a:pt x="36" y="44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52" y="8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81"/>
            <p:cNvSpPr>
              <a:spLocks/>
            </p:cNvSpPr>
            <p:nvPr userDrawn="1"/>
          </p:nvSpPr>
          <p:spPr bwMode="auto">
            <a:xfrm>
              <a:off x="3692525" y="4532313"/>
              <a:ext cx="219075" cy="33020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72" y="0"/>
                </a:cxn>
                <a:cxn ang="0">
                  <a:pos x="78" y="6"/>
                </a:cxn>
                <a:cxn ang="0">
                  <a:pos x="80" y="10"/>
                </a:cxn>
                <a:cxn ang="0">
                  <a:pos x="72" y="92"/>
                </a:cxn>
                <a:cxn ang="0">
                  <a:pos x="78" y="112"/>
                </a:cxn>
                <a:cxn ang="0">
                  <a:pos x="98" y="110"/>
                </a:cxn>
                <a:cxn ang="0">
                  <a:pos x="126" y="106"/>
                </a:cxn>
                <a:cxn ang="0">
                  <a:pos x="128" y="106"/>
                </a:cxn>
                <a:cxn ang="0">
                  <a:pos x="134" y="108"/>
                </a:cxn>
                <a:cxn ang="0">
                  <a:pos x="138" y="114"/>
                </a:cxn>
                <a:cxn ang="0">
                  <a:pos x="136" y="122"/>
                </a:cxn>
                <a:cxn ang="0">
                  <a:pos x="126" y="130"/>
                </a:cxn>
                <a:cxn ang="0">
                  <a:pos x="118" y="132"/>
                </a:cxn>
                <a:cxn ang="0">
                  <a:pos x="76" y="136"/>
                </a:cxn>
                <a:cxn ang="0">
                  <a:pos x="72" y="138"/>
                </a:cxn>
                <a:cxn ang="0">
                  <a:pos x="74" y="166"/>
                </a:cxn>
                <a:cxn ang="0">
                  <a:pos x="72" y="176"/>
                </a:cxn>
                <a:cxn ang="0">
                  <a:pos x="74" y="180"/>
                </a:cxn>
                <a:cxn ang="0">
                  <a:pos x="76" y="190"/>
                </a:cxn>
                <a:cxn ang="0">
                  <a:pos x="74" y="202"/>
                </a:cxn>
                <a:cxn ang="0">
                  <a:pos x="62" y="206"/>
                </a:cxn>
                <a:cxn ang="0">
                  <a:pos x="56" y="208"/>
                </a:cxn>
                <a:cxn ang="0">
                  <a:pos x="52" y="204"/>
                </a:cxn>
                <a:cxn ang="0">
                  <a:pos x="46" y="186"/>
                </a:cxn>
                <a:cxn ang="0">
                  <a:pos x="44" y="172"/>
                </a:cxn>
                <a:cxn ang="0">
                  <a:pos x="44" y="144"/>
                </a:cxn>
                <a:cxn ang="0">
                  <a:pos x="42" y="142"/>
                </a:cxn>
                <a:cxn ang="0">
                  <a:pos x="34" y="140"/>
                </a:cxn>
                <a:cxn ang="0">
                  <a:pos x="14" y="138"/>
                </a:cxn>
                <a:cxn ang="0">
                  <a:pos x="6" y="136"/>
                </a:cxn>
                <a:cxn ang="0">
                  <a:pos x="0" y="126"/>
                </a:cxn>
                <a:cxn ang="0">
                  <a:pos x="0" y="126"/>
                </a:cxn>
                <a:cxn ang="0">
                  <a:pos x="8" y="116"/>
                </a:cxn>
                <a:cxn ang="0">
                  <a:pos x="24" y="114"/>
                </a:cxn>
                <a:cxn ang="0">
                  <a:pos x="34" y="116"/>
                </a:cxn>
                <a:cxn ang="0">
                  <a:pos x="36" y="114"/>
                </a:cxn>
                <a:cxn ang="0">
                  <a:pos x="40" y="108"/>
                </a:cxn>
                <a:cxn ang="0">
                  <a:pos x="42" y="104"/>
                </a:cxn>
                <a:cxn ang="0">
                  <a:pos x="44" y="60"/>
                </a:cxn>
                <a:cxn ang="0">
                  <a:pos x="50" y="6"/>
                </a:cxn>
                <a:cxn ang="0">
                  <a:pos x="66" y="0"/>
                </a:cxn>
              </a:cxnLst>
              <a:rect l="0" t="0" r="r" b="b"/>
              <a:pathLst>
                <a:path w="138" h="208">
                  <a:moveTo>
                    <a:pt x="66" y="0"/>
                  </a:moveTo>
                  <a:lnTo>
                    <a:pt x="66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78" y="6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74" y="56"/>
                  </a:lnTo>
                  <a:lnTo>
                    <a:pt x="72" y="92"/>
                  </a:lnTo>
                  <a:lnTo>
                    <a:pt x="72" y="112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98" y="110"/>
                  </a:lnTo>
                  <a:lnTo>
                    <a:pt x="120" y="106"/>
                  </a:lnTo>
                  <a:lnTo>
                    <a:pt x="126" y="106"/>
                  </a:lnTo>
                  <a:lnTo>
                    <a:pt x="128" y="106"/>
                  </a:lnTo>
                  <a:lnTo>
                    <a:pt x="128" y="106"/>
                  </a:lnTo>
                  <a:lnTo>
                    <a:pt x="132" y="106"/>
                  </a:lnTo>
                  <a:lnTo>
                    <a:pt x="134" y="108"/>
                  </a:lnTo>
                  <a:lnTo>
                    <a:pt x="136" y="110"/>
                  </a:lnTo>
                  <a:lnTo>
                    <a:pt x="138" y="114"/>
                  </a:lnTo>
                  <a:lnTo>
                    <a:pt x="138" y="114"/>
                  </a:lnTo>
                  <a:lnTo>
                    <a:pt x="136" y="122"/>
                  </a:lnTo>
                  <a:lnTo>
                    <a:pt x="132" y="126"/>
                  </a:lnTo>
                  <a:lnTo>
                    <a:pt x="126" y="130"/>
                  </a:lnTo>
                  <a:lnTo>
                    <a:pt x="118" y="132"/>
                  </a:lnTo>
                  <a:lnTo>
                    <a:pt x="118" y="132"/>
                  </a:lnTo>
                  <a:lnTo>
                    <a:pt x="76" y="136"/>
                  </a:lnTo>
                  <a:lnTo>
                    <a:pt x="76" y="136"/>
                  </a:lnTo>
                  <a:lnTo>
                    <a:pt x="72" y="138"/>
                  </a:lnTo>
                  <a:lnTo>
                    <a:pt x="72" y="138"/>
                  </a:lnTo>
                  <a:lnTo>
                    <a:pt x="74" y="166"/>
                  </a:lnTo>
                  <a:lnTo>
                    <a:pt x="74" y="166"/>
                  </a:lnTo>
                  <a:lnTo>
                    <a:pt x="74" y="172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4" y="180"/>
                  </a:lnTo>
                  <a:lnTo>
                    <a:pt x="76" y="186"/>
                  </a:lnTo>
                  <a:lnTo>
                    <a:pt x="76" y="190"/>
                  </a:lnTo>
                  <a:lnTo>
                    <a:pt x="76" y="190"/>
                  </a:lnTo>
                  <a:lnTo>
                    <a:pt x="74" y="202"/>
                  </a:lnTo>
                  <a:lnTo>
                    <a:pt x="72" y="206"/>
                  </a:lnTo>
                  <a:lnTo>
                    <a:pt x="62" y="206"/>
                  </a:lnTo>
                  <a:lnTo>
                    <a:pt x="62" y="206"/>
                  </a:lnTo>
                  <a:lnTo>
                    <a:pt x="56" y="208"/>
                  </a:lnTo>
                  <a:lnTo>
                    <a:pt x="56" y="208"/>
                  </a:lnTo>
                  <a:lnTo>
                    <a:pt x="52" y="204"/>
                  </a:lnTo>
                  <a:lnTo>
                    <a:pt x="48" y="198"/>
                  </a:lnTo>
                  <a:lnTo>
                    <a:pt x="46" y="186"/>
                  </a:lnTo>
                  <a:lnTo>
                    <a:pt x="44" y="172"/>
                  </a:lnTo>
                  <a:lnTo>
                    <a:pt x="44" y="172"/>
                  </a:lnTo>
                  <a:lnTo>
                    <a:pt x="44" y="150"/>
                  </a:lnTo>
                  <a:lnTo>
                    <a:pt x="44" y="144"/>
                  </a:lnTo>
                  <a:lnTo>
                    <a:pt x="42" y="142"/>
                  </a:lnTo>
                  <a:lnTo>
                    <a:pt x="42" y="142"/>
                  </a:lnTo>
                  <a:lnTo>
                    <a:pt x="38" y="140"/>
                  </a:lnTo>
                  <a:lnTo>
                    <a:pt x="34" y="140"/>
                  </a:lnTo>
                  <a:lnTo>
                    <a:pt x="14" y="138"/>
                  </a:lnTo>
                  <a:lnTo>
                    <a:pt x="14" y="138"/>
                  </a:lnTo>
                  <a:lnTo>
                    <a:pt x="10" y="138"/>
                  </a:lnTo>
                  <a:lnTo>
                    <a:pt x="6" y="136"/>
                  </a:lnTo>
                  <a:lnTo>
                    <a:pt x="2" y="132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2" y="120"/>
                  </a:lnTo>
                  <a:lnTo>
                    <a:pt x="8" y="116"/>
                  </a:lnTo>
                  <a:lnTo>
                    <a:pt x="14" y="114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6" y="114"/>
                  </a:lnTo>
                  <a:lnTo>
                    <a:pt x="38" y="110"/>
                  </a:lnTo>
                  <a:lnTo>
                    <a:pt x="40" y="108"/>
                  </a:lnTo>
                  <a:lnTo>
                    <a:pt x="44" y="108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4" y="60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6" y="2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Freeform 82"/>
            <p:cNvSpPr>
              <a:spLocks/>
            </p:cNvSpPr>
            <p:nvPr userDrawn="1"/>
          </p:nvSpPr>
          <p:spPr bwMode="auto">
            <a:xfrm>
              <a:off x="3911600" y="4710113"/>
              <a:ext cx="152400" cy="1524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72" y="2"/>
                </a:cxn>
                <a:cxn ang="0">
                  <a:pos x="78" y="8"/>
                </a:cxn>
                <a:cxn ang="0">
                  <a:pos x="78" y="8"/>
                </a:cxn>
                <a:cxn ang="0">
                  <a:pos x="82" y="44"/>
                </a:cxn>
                <a:cxn ang="0">
                  <a:pos x="90" y="72"/>
                </a:cxn>
                <a:cxn ang="0">
                  <a:pos x="90" y="72"/>
                </a:cxn>
                <a:cxn ang="0">
                  <a:pos x="94" y="80"/>
                </a:cxn>
                <a:cxn ang="0">
                  <a:pos x="96" y="86"/>
                </a:cxn>
                <a:cxn ang="0">
                  <a:pos x="96" y="90"/>
                </a:cxn>
                <a:cxn ang="0">
                  <a:pos x="96" y="90"/>
                </a:cxn>
                <a:cxn ang="0">
                  <a:pos x="96" y="94"/>
                </a:cxn>
                <a:cxn ang="0">
                  <a:pos x="94" y="96"/>
                </a:cxn>
                <a:cxn ang="0">
                  <a:pos x="88" y="96"/>
                </a:cxn>
                <a:cxn ang="0">
                  <a:pos x="88" y="96"/>
                </a:cxn>
                <a:cxn ang="0">
                  <a:pos x="80" y="94"/>
                </a:cxn>
                <a:cxn ang="0">
                  <a:pos x="74" y="88"/>
                </a:cxn>
                <a:cxn ang="0">
                  <a:pos x="66" y="78"/>
                </a:cxn>
                <a:cxn ang="0">
                  <a:pos x="62" y="66"/>
                </a:cxn>
                <a:cxn ang="0">
                  <a:pos x="58" y="60"/>
                </a:cxn>
                <a:cxn ang="0">
                  <a:pos x="58" y="60"/>
                </a:cxn>
                <a:cxn ang="0">
                  <a:pos x="42" y="78"/>
                </a:cxn>
                <a:cxn ang="0">
                  <a:pos x="30" y="88"/>
                </a:cxn>
                <a:cxn ang="0">
                  <a:pos x="30" y="88"/>
                </a:cxn>
                <a:cxn ang="0">
                  <a:pos x="26" y="86"/>
                </a:cxn>
                <a:cxn ang="0">
                  <a:pos x="26" y="86"/>
                </a:cxn>
                <a:cxn ang="0">
                  <a:pos x="14" y="90"/>
                </a:cxn>
                <a:cxn ang="0">
                  <a:pos x="12" y="90"/>
                </a:cxn>
                <a:cxn ang="0">
                  <a:pos x="12" y="90"/>
                </a:cxn>
                <a:cxn ang="0">
                  <a:pos x="8" y="90"/>
                </a:cxn>
                <a:cxn ang="0">
                  <a:pos x="4" y="86"/>
                </a:cxn>
                <a:cxn ang="0">
                  <a:pos x="2" y="80"/>
                </a:cxn>
                <a:cxn ang="0">
                  <a:pos x="0" y="70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" y="44"/>
                </a:cxn>
                <a:cxn ang="0">
                  <a:pos x="4" y="30"/>
                </a:cxn>
                <a:cxn ang="0">
                  <a:pos x="8" y="18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8" y="4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30" y="4"/>
                </a:cxn>
                <a:cxn ang="0">
                  <a:pos x="36" y="10"/>
                </a:cxn>
                <a:cxn ang="0">
                  <a:pos x="36" y="10"/>
                </a:cxn>
                <a:cxn ang="0">
                  <a:pos x="34" y="20"/>
                </a:cxn>
                <a:cxn ang="0">
                  <a:pos x="28" y="40"/>
                </a:cxn>
                <a:cxn ang="0">
                  <a:pos x="28" y="40"/>
                </a:cxn>
                <a:cxn ang="0">
                  <a:pos x="28" y="52"/>
                </a:cxn>
                <a:cxn ang="0">
                  <a:pos x="28" y="54"/>
                </a:cxn>
                <a:cxn ang="0">
                  <a:pos x="28" y="54"/>
                </a:cxn>
                <a:cxn ang="0">
                  <a:pos x="32" y="50"/>
                </a:cxn>
                <a:cxn ang="0">
                  <a:pos x="36" y="44"/>
                </a:cxn>
                <a:cxn ang="0">
                  <a:pos x="44" y="28"/>
                </a:cxn>
                <a:cxn ang="0">
                  <a:pos x="44" y="28"/>
                </a:cxn>
                <a:cxn ang="0">
                  <a:pos x="54" y="8"/>
                </a:cxn>
                <a:cxn ang="0">
                  <a:pos x="56" y="2"/>
                </a:cxn>
                <a:cxn ang="0">
                  <a:pos x="60" y="2"/>
                </a:cxn>
                <a:cxn ang="0">
                  <a:pos x="62" y="0"/>
                </a:cxn>
              </a:cxnLst>
              <a:rect l="0" t="0" r="r" b="b"/>
              <a:pathLst>
                <a:path w="96" h="96">
                  <a:moveTo>
                    <a:pt x="62" y="0"/>
                  </a:moveTo>
                  <a:lnTo>
                    <a:pt x="66" y="0"/>
                  </a:lnTo>
                  <a:lnTo>
                    <a:pt x="66" y="0"/>
                  </a:lnTo>
                  <a:lnTo>
                    <a:pt x="72" y="2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82" y="44"/>
                  </a:lnTo>
                  <a:lnTo>
                    <a:pt x="90" y="72"/>
                  </a:lnTo>
                  <a:lnTo>
                    <a:pt x="90" y="72"/>
                  </a:lnTo>
                  <a:lnTo>
                    <a:pt x="94" y="80"/>
                  </a:lnTo>
                  <a:lnTo>
                    <a:pt x="96" y="86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6" y="94"/>
                  </a:lnTo>
                  <a:lnTo>
                    <a:pt x="94" y="96"/>
                  </a:lnTo>
                  <a:lnTo>
                    <a:pt x="88" y="96"/>
                  </a:lnTo>
                  <a:lnTo>
                    <a:pt x="88" y="96"/>
                  </a:lnTo>
                  <a:lnTo>
                    <a:pt x="80" y="94"/>
                  </a:lnTo>
                  <a:lnTo>
                    <a:pt x="74" y="88"/>
                  </a:lnTo>
                  <a:lnTo>
                    <a:pt x="66" y="78"/>
                  </a:lnTo>
                  <a:lnTo>
                    <a:pt x="62" y="66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42" y="78"/>
                  </a:lnTo>
                  <a:lnTo>
                    <a:pt x="30" y="88"/>
                  </a:lnTo>
                  <a:lnTo>
                    <a:pt x="30" y="88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14" y="90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8" y="90"/>
                  </a:lnTo>
                  <a:lnTo>
                    <a:pt x="4" y="86"/>
                  </a:lnTo>
                  <a:lnTo>
                    <a:pt x="2" y="80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44"/>
                  </a:lnTo>
                  <a:lnTo>
                    <a:pt x="4" y="30"/>
                  </a:lnTo>
                  <a:lnTo>
                    <a:pt x="8" y="1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30" y="4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4" y="2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8" y="52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32" y="50"/>
                  </a:lnTo>
                  <a:lnTo>
                    <a:pt x="36" y="44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54" y="8"/>
                  </a:lnTo>
                  <a:lnTo>
                    <a:pt x="56" y="2"/>
                  </a:lnTo>
                  <a:lnTo>
                    <a:pt x="60" y="2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3"/>
            <p:cNvSpPr>
              <a:spLocks/>
            </p:cNvSpPr>
            <p:nvPr userDrawn="1"/>
          </p:nvSpPr>
          <p:spPr bwMode="auto">
            <a:xfrm>
              <a:off x="4060825" y="4665663"/>
              <a:ext cx="168275" cy="193675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0" y="4"/>
                </a:cxn>
                <a:cxn ang="0">
                  <a:pos x="100" y="6"/>
                </a:cxn>
                <a:cxn ang="0">
                  <a:pos x="100" y="6"/>
                </a:cxn>
                <a:cxn ang="0">
                  <a:pos x="102" y="12"/>
                </a:cxn>
                <a:cxn ang="0">
                  <a:pos x="106" y="16"/>
                </a:cxn>
                <a:cxn ang="0">
                  <a:pos x="106" y="16"/>
                </a:cxn>
                <a:cxn ang="0">
                  <a:pos x="106" y="16"/>
                </a:cxn>
                <a:cxn ang="0">
                  <a:pos x="88" y="28"/>
                </a:cxn>
                <a:cxn ang="0">
                  <a:pos x="72" y="42"/>
                </a:cxn>
                <a:cxn ang="0">
                  <a:pos x="60" y="60"/>
                </a:cxn>
                <a:cxn ang="0">
                  <a:pos x="50" y="80"/>
                </a:cxn>
                <a:cxn ang="0">
                  <a:pos x="50" y="80"/>
                </a:cxn>
                <a:cxn ang="0">
                  <a:pos x="44" y="100"/>
                </a:cxn>
                <a:cxn ang="0">
                  <a:pos x="42" y="116"/>
                </a:cxn>
                <a:cxn ang="0">
                  <a:pos x="42" y="116"/>
                </a:cxn>
                <a:cxn ang="0">
                  <a:pos x="30" y="122"/>
                </a:cxn>
                <a:cxn ang="0">
                  <a:pos x="24" y="122"/>
                </a:cxn>
                <a:cxn ang="0">
                  <a:pos x="24" y="122"/>
                </a:cxn>
                <a:cxn ang="0">
                  <a:pos x="22" y="118"/>
                </a:cxn>
                <a:cxn ang="0">
                  <a:pos x="14" y="112"/>
                </a:cxn>
                <a:cxn ang="0">
                  <a:pos x="14" y="112"/>
                </a:cxn>
                <a:cxn ang="0">
                  <a:pos x="10" y="94"/>
                </a:cxn>
                <a:cxn ang="0">
                  <a:pos x="2" y="54"/>
                </a:cxn>
                <a:cxn ang="0">
                  <a:pos x="2" y="54"/>
                </a:cxn>
                <a:cxn ang="0">
                  <a:pos x="0" y="44"/>
                </a:cxn>
                <a:cxn ang="0">
                  <a:pos x="0" y="32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24"/>
                </a:cxn>
                <a:cxn ang="0">
                  <a:pos x="4" y="22"/>
                </a:cxn>
                <a:cxn ang="0">
                  <a:pos x="12" y="18"/>
                </a:cxn>
                <a:cxn ang="0">
                  <a:pos x="14" y="18"/>
                </a:cxn>
                <a:cxn ang="0">
                  <a:pos x="14" y="18"/>
                </a:cxn>
                <a:cxn ang="0">
                  <a:pos x="20" y="20"/>
                </a:cxn>
                <a:cxn ang="0">
                  <a:pos x="24" y="24"/>
                </a:cxn>
                <a:cxn ang="0">
                  <a:pos x="28" y="30"/>
                </a:cxn>
                <a:cxn ang="0">
                  <a:pos x="30" y="38"/>
                </a:cxn>
                <a:cxn ang="0">
                  <a:pos x="30" y="40"/>
                </a:cxn>
                <a:cxn ang="0">
                  <a:pos x="28" y="44"/>
                </a:cxn>
                <a:cxn ang="0">
                  <a:pos x="28" y="44"/>
                </a:cxn>
                <a:cxn ang="0">
                  <a:pos x="40" y="32"/>
                </a:cxn>
                <a:cxn ang="0">
                  <a:pos x="58" y="14"/>
                </a:cxn>
                <a:cxn ang="0">
                  <a:pos x="58" y="14"/>
                </a:cxn>
                <a:cxn ang="0">
                  <a:pos x="64" y="8"/>
                </a:cxn>
                <a:cxn ang="0">
                  <a:pos x="72" y="4"/>
                </a:cxn>
                <a:cxn ang="0">
                  <a:pos x="78" y="2"/>
                </a:cxn>
                <a:cxn ang="0">
                  <a:pos x="86" y="0"/>
                </a:cxn>
                <a:cxn ang="0">
                  <a:pos x="86" y="0"/>
                </a:cxn>
              </a:cxnLst>
              <a:rect l="0" t="0" r="r" b="b"/>
              <a:pathLst>
                <a:path w="106" h="122">
                  <a:moveTo>
                    <a:pt x="86" y="0"/>
                  </a:move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0" y="4"/>
                  </a:lnTo>
                  <a:lnTo>
                    <a:pt x="100" y="6"/>
                  </a:lnTo>
                  <a:lnTo>
                    <a:pt x="100" y="6"/>
                  </a:lnTo>
                  <a:lnTo>
                    <a:pt x="102" y="12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88" y="28"/>
                  </a:lnTo>
                  <a:lnTo>
                    <a:pt x="72" y="42"/>
                  </a:lnTo>
                  <a:lnTo>
                    <a:pt x="60" y="6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44" y="100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30" y="122"/>
                  </a:lnTo>
                  <a:lnTo>
                    <a:pt x="24" y="122"/>
                  </a:lnTo>
                  <a:lnTo>
                    <a:pt x="24" y="122"/>
                  </a:lnTo>
                  <a:lnTo>
                    <a:pt x="22" y="118"/>
                  </a:lnTo>
                  <a:lnTo>
                    <a:pt x="14" y="112"/>
                  </a:lnTo>
                  <a:lnTo>
                    <a:pt x="14" y="112"/>
                  </a:lnTo>
                  <a:lnTo>
                    <a:pt x="10" y="9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4" y="22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20" y="20"/>
                  </a:lnTo>
                  <a:lnTo>
                    <a:pt x="24" y="24"/>
                  </a:lnTo>
                  <a:lnTo>
                    <a:pt x="28" y="30"/>
                  </a:lnTo>
                  <a:lnTo>
                    <a:pt x="30" y="38"/>
                  </a:lnTo>
                  <a:lnTo>
                    <a:pt x="30" y="40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40" y="32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64" y="8"/>
                  </a:lnTo>
                  <a:lnTo>
                    <a:pt x="72" y="4"/>
                  </a:lnTo>
                  <a:lnTo>
                    <a:pt x="78" y="2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Freeform 84"/>
            <p:cNvSpPr>
              <a:spLocks noEditPoints="1"/>
            </p:cNvSpPr>
            <p:nvPr userDrawn="1"/>
          </p:nvSpPr>
          <p:spPr bwMode="auto">
            <a:xfrm>
              <a:off x="4225925" y="4665663"/>
              <a:ext cx="219075" cy="1873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60" y="8"/>
                </a:cxn>
                <a:cxn ang="0">
                  <a:pos x="76" y="30"/>
                </a:cxn>
                <a:cxn ang="0">
                  <a:pos x="78" y="44"/>
                </a:cxn>
                <a:cxn ang="0">
                  <a:pos x="76" y="54"/>
                </a:cxn>
                <a:cxn ang="0">
                  <a:pos x="60" y="70"/>
                </a:cxn>
                <a:cxn ang="0">
                  <a:pos x="44" y="78"/>
                </a:cxn>
                <a:cxn ang="0">
                  <a:pos x="50" y="84"/>
                </a:cxn>
                <a:cxn ang="0">
                  <a:pos x="62" y="92"/>
                </a:cxn>
                <a:cxn ang="0">
                  <a:pos x="68" y="94"/>
                </a:cxn>
                <a:cxn ang="0">
                  <a:pos x="88" y="86"/>
                </a:cxn>
                <a:cxn ang="0">
                  <a:pos x="110" y="62"/>
                </a:cxn>
                <a:cxn ang="0">
                  <a:pos x="122" y="50"/>
                </a:cxn>
                <a:cxn ang="0">
                  <a:pos x="130" y="48"/>
                </a:cxn>
                <a:cxn ang="0">
                  <a:pos x="132" y="48"/>
                </a:cxn>
                <a:cxn ang="0">
                  <a:pos x="132" y="54"/>
                </a:cxn>
                <a:cxn ang="0">
                  <a:pos x="134" y="56"/>
                </a:cxn>
                <a:cxn ang="0">
                  <a:pos x="136" y="54"/>
                </a:cxn>
                <a:cxn ang="0">
                  <a:pos x="138" y="50"/>
                </a:cxn>
                <a:cxn ang="0">
                  <a:pos x="138" y="52"/>
                </a:cxn>
                <a:cxn ang="0">
                  <a:pos x="124" y="76"/>
                </a:cxn>
                <a:cxn ang="0">
                  <a:pos x="122" y="84"/>
                </a:cxn>
                <a:cxn ang="0">
                  <a:pos x="118" y="86"/>
                </a:cxn>
                <a:cxn ang="0">
                  <a:pos x="116" y="88"/>
                </a:cxn>
                <a:cxn ang="0">
                  <a:pos x="102" y="106"/>
                </a:cxn>
                <a:cxn ang="0">
                  <a:pos x="80" y="116"/>
                </a:cxn>
                <a:cxn ang="0">
                  <a:pos x="68" y="118"/>
                </a:cxn>
                <a:cxn ang="0">
                  <a:pos x="64" y="118"/>
                </a:cxn>
                <a:cxn ang="0">
                  <a:pos x="48" y="116"/>
                </a:cxn>
                <a:cxn ang="0">
                  <a:pos x="32" y="106"/>
                </a:cxn>
                <a:cxn ang="0">
                  <a:pos x="2" y="72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2" y="18"/>
                </a:cxn>
                <a:cxn ang="0">
                  <a:pos x="14" y="8"/>
                </a:cxn>
                <a:cxn ang="0">
                  <a:pos x="28" y="2"/>
                </a:cxn>
                <a:cxn ang="0">
                  <a:pos x="40" y="0"/>
                </a:cxn>
                <a:cxn ang="0">
                  <a:pos x="26" y="42"/>
                </a:cxn>
                <a:cxn ang="0">
                  <a:pos x="30" y="56"/>
                </a:cxn>
                <a:cxn ang="0">
                  <a:pos x="34" y="60"/>
                </a:cxn>
                <a:cxn ang="0">
                  <a:pos x="48" y="52"/>
                </a:cxn>
                <a:cxn ang="0">
                  <a:pos x="50" y="44"/>
                </a:cxn>
                <a:cxn ang="0">
                  <a:pos x="50" y="38"/>
                </a:cxn>
                <a:cxn ang="0">
                  <a:pos x="44" y="28"/>
                </a:cxn>
                <a:cxn ang="0">
                  <a:pos x="34" y="26"/>
                </a:cxn>
                <a:cxn ang="0">
                  <a:pos x="30" y="26"/>
                </a:cxn>
                <a:cxn ang="0">
                  <a:pos x="28" y="30"/>
                </a:cxn>
                <a:cxn ang="0">
                  <a:pos x="26" y="42"/>
                </a:cxn>
              </a:cxnLst>
              <a:rect l="0" t="0" r="r" b="b"/>
              <a:pathLst>
                <a:path w="138" h="118">
                  <a:moveTo>
                    <a:pt x="40" y="0"/>
                  </a:moveTo>
                  <a:lnTo>
                    <a:pt x="40" y="0"/>
                  </a:lnTo>
                  <a:lnTo>
                    <a:pt x="50" y="2"/>
                  </a:lnTo>
                  <a:lnTo>
                    <a:pt x="60" y="8"/>
                  </a:lnTo>
                  <a:lnTo>
                    <a:pt x="68" y="16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6" y="54"/>
                  </a:lnTo>
                  <a:lnTo>
                    <a:pt x="70" y="62"/>
                  </a:lnTo>
                  <a:lnTo>
                    <a:pt x="60" y="70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0" y="84"/>
                  </a:lnTo>
                  <a:lnTo>
                    <a:pt x="54" y="90"/>
                  </a:lnTo>
                  <a:lnTo>
                    <a:pt x="62" y="92"/>
                  </a:lnTo>
                  <a:lnTo>
                    <a:pt x="68" y="94"/>
                  </a:lnTo>
                  <a:lnTo>
                    <a:pt x="68" y="94"/>
                  </a:lnTo>
                  <a:lnTo>
                    <a:pt x="78" y="92"/>
                  </a:lnTo>
                  <a:lnTo>
                    <a:pt x="88" y="86"/>
                  </a:lnTo>
                  <a:lnTo>
                    <a:pt x="98" y="76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22" y="50"/>
                  </a:lnTo>
                  <a:lnTo>
                    <a:pt x="126" y="48"/>
                  </a:lnTo>
                  <a:lnTo>
                    <a:pt x="130" y="48"/>
                  </a:lnTo>
                  <a:lnTo>
                    <a:pt x="130" y="48"/>
                  </a:lnTo>
                  <a:lnTo>
                    <a:pt x="132" y="48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34" y="56"/>
                  </a:lnTo>
                  <a:lnTo>
                    <a:pt x="134" y="56"/>
                  </a:lnTo>
                  <a:lnTo>
                    <a:pt x="136" y="54"/>
                  </a:lnTo>
                  <a:lnTo>
                    <a:pt x="136" y="50"/>
                  </a:lnTo>
                  <a:lnTo>
                    <a:pt x="138" y="50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4" y="62"/>
                  </a:lnTo>
                  <a:lnTo>
                    <a:pt x="124" y="76"/>
                  </a:lnTo>
                  <a:lnTo>
                    <a:pt x="124" y="76"/>
                  </a:lnTo>
                  <a:lnTo>
                    <a:pt x="122" y="84"/>
                  </a:lnTo>
                  <a:lnTo>
                    <a:pt x="122" y="84"/>
                  </a:lnTo>
                  <a:lnTo>
                    <a:pt x="118" y="86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0" y="98"/>
                  </a:lnTo>
                  <a:lnTo>
                    <a:pt x="102" y="106"/>
                  </a:lnTo>
                  <a:lnTo>
                    <a:pt x="92" y="112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68" y="118"/>
                  </a:lnTo>
                  <a:lnTo>
                    <a:pt x="64" y="118"/>
                  </a:lnTo>
                  <a:lnTo>
                    <a:pt x="64" y="118"/>
                  </a:lnTo>
                  <a:lnTo>
                    <a:pt x="56" y="118"/>
                  </a:lnTo>
                  <a:lnTo>
                    <a:pt x="48" y="116"/>
                  </a:lnTo>
                  <a:lnTo>
                    <a:pt x="40" y="112"/>
                  </a:lnTo>
                  <a:lnTo>
                    <a:pt x="32" y="106"/>
                  </a:lnTo>
                  <a:lnTo>
                    <a:pt x="16" y="9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28" y="2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6" y="42"/>
                  </a:moveTo>
                  <a:lnTo>
                    <a:pt x="26" y="42"/>
                  </a:lnTo>
                  <a:lnTo>
                    <a:pt x="28" y="52"/>
                  </a:lnTo>
                  <a:lnTo>
                    <a:pt x="30" y="56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40" y="58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38"/>
                  </a:lnTo>
                  <a:lnTo>
                    <a:pt x="48" y="32"/>
                  </a:lnTo>
                  <a:lnTo>
                    <a:pt x="44" y="28"/>
                  </a:lnTo>
                  <a:lnTo>
                    <a:pt x="38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0" y="26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6" y="34"/>
                  </a:lnTo>
                  <a:lnTo>
                    <a:pt x="26" y="42"/>
                  </a:lnTo>
                  <a:lnTo>
                    <a:pt x="26" y="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85"/>
            <p:cNvSpPr>
              <a:spLocks noEditPoints="1"/>
            </p:cNvSpPr>
            <p:nvPr userDrawn="1"/>
          </p:nvSpPr>
          <p:spPr bwMode="auto">
            <a:xfrm>
              <a:off x="4492625" y="4506913"/>
              <a:ext cx="301625" cy="361950"/>
            </a:xfrm>
            <a:custGeom>
              <a:avLst/>
              <a:gdLst/>
              <a:ahLst/>
              <a:cxnLst>
                <a:cxn ang="0">
                  <a:pos x="56" y="2"/>
                </a:cxn>
                <a:cxn ang="0">
                  <a:pos x="64" y="12"/>
                </a:cxn>
                <a:cxn ang="0">
                  <a:pos x="66" y="14"/>
                </a:cxn>
                <a:cxn ang="0">
                  <a:pos x="140" y="24"/>
                </a:cxn>
                <a:cxn ang="0">
                  <a:pos x="152" y="32"/>
                </a:cxn>
                <a:cxn ang="0">
                  <a:pos x="158" y="40"/>
                </a:cxn>
                <a:cxn ang="0">
                  <a:pos x="146" y="62"/>
                </a:cxn>
                <a:cxn ang="0">
                  <a:pos x="124" y="82"/>
                </a:cxn>
                <a:cxn ang="0">
                  <a:pos x="90" y="106"/>
                </a:cxn>
                <a:cxn ang="0">
                  <a:pos x="140" y="106"/>
                </a:cxn>
                <a:cxn ang="0">
                  <a:pos x="182" y="110"/>
                </a:cxn>
                <a:cxn ang="0">
                  <a:pos x="190" y="118"/>
                </a:cxn>
                <a:cxn ang="0">
                  <a:pos x="190" y="126"/>
                </a:cxn>
                <a:cxn ang="0">
                  <a:pos x="174" y="158"/>
                </a:cxn>
                <a:cxn ang="0">
                  <a:pos x="132" y="188"/>
                </a:cxn>
                <a:cxn ang="0">
                  <a:pos x="88" y="208"/>
                </a:cxn>
                <a:cxn ang="0">
                  <a:pos x="80" y="216"/>
                </a:cxn>
                <a:cxn ang="0">
                  <a:pos x="72" y="228"/>
                </a:cxn>
                <a:cxn ang="0">
                  <a:pos x="56" y="226"/>
                </a:cxn>
                <a:cxn ang="0">
                  <a:pos x="32" y="222"/>
                </a:cxn>
                <a:cxn ang="0">
                  <a:pos x="28" y="220"/>
                </a:cxn>
                <a:cxn ang="0">
                  <a:pos x="18" y="210"/>
                </a:cxn>
                <a:cxn ang="0">
                  <a:pos x="18" y="200"/>
                </a:cxn>
                <a:cxn ang="0">
                  <a:pos x="30" y="194"/>
                </a:cxn>
                <a:cxn ang="0">
                  <a:pos x="36" y="138"/>
                </a:cxn>
                <a:cxn ang="0">
                  <a:pos x="20" y="116"/>
                </a:cxn>
                <a:cxn ang="0">
                  <a:pos x="32" y="104"/>
                </a:cxn>
                <a:cxn ang="0">
                  <a:pos x="22" y="46"/>
                </a:cxn>
                <a:cxn ang="0">
                  <a:pos x="8" y="44"/>
                </a:cxn>
                <a:cxn ang="0">
                  <a:pos x="2" y="38"/>
                </a:cxn>
                <a:cxn ang="0">
                  <a:pos x="0" y="28"/>
                </a:cxn>
                <a:cxn ang="0">
                  <a:pos x="16" y="20"/>
                </a:cxn>
                <a:cxn ang="0">
                  <a:pos x="30" y="18"/>
                </a:cxn>
                <a:cxn ang="0">
                  <a:pos x="34" y="8"/>
                </a:cxn>
                <a:cxn ang="0">
                  <a:pos x="50" y="0"/>
                </a:cxn>
                <a:cxn ang="0">
                  <a:pos x="62" y="46"/>
                </a:cxn>
                <a:cxn ang="0">
                  <a:pos x="76" y="80"/>
                </a:cxn>
                <a:cxn ang="0">
                  <a:pos x="114" y="50"/>
                </a:cxn>
                <a:cxn ang="0">
                  <a:pos x="116" y="46"/>
                </a:cxn>
                <a:cxn ang="0">
                  <a:pos x="84" y="42"/>
                </a:cxn>
                <a:cxn ang="0">
                  <a:pos x="68" y="134"/>
                </a:cxn>
                <a:cxn ang="0">
                  <a:pos x="72" y="182"/>
                </a:cxn>
                <a:cxn ang="0">
                  <a:pos x="124" y="158"/>
                </a:cxn>
                <a:cxn ang="0">
                  <a:pos x="144" y="142"/>
                </a:cxn>
                <a:cxn ang="0">
                  <a:pos x="128" y="132"/>
                </a:cxn>
                <a:cxn ang="0">
                  <a:pos x="68" y="134"/>
                </a:cxn>
              </a:cxnLst>
              <a:rect l="0" t="0" r="r" b="b"/>
              <a:pathLst>
                <a:path w="190" h="228">
                  <a:moveTo>
                    <a:pt x="50" y="0"/>
                  </a:moveTo>
                  <a:lnTo>
                    <a:pt x="50" y="0"/>
                  </a:lnTo>
                  <a:lnTo>
                    <a:pt x="56" y="2"/>
                  </a:lnTo>
                  <a:lnTo>
                    <a:pt x="60" y="4"/>
                  </a:lnTo>
                  <a:lnTo>
                    <a:pt x="64" y="6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120" y="20"/>
                  </a:lnTo>
                  <a:lnTo>
                    <a:pt x="120" y="20"/>
                  </a:lnTo>
                  <a:lnTo>
                    <a:pt x="140" y="24"/>
                  </a:lnTo>
                  <a:lnTo>
                    <a:pt x="146" y="28"/>
                  </a:lnTo>
                  <a:lnTo>
                    <a:pt x="152" y="32"/>
                  </a:lnTo>
                  <a:lnTo>
                    <a:pt x="152" y="32"/>
                  </a:lnTo>
                  <a:lnTo>
                    <a:pt x="156" y="38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2" y="52"/>
                  </a:lnTo>
                  <a:lnTo>
                    <a:pt x="146" y="62"/>
                  </a:lnTo>
                  <a:lnTo>
                    <a:pt x="136" y="72"/>
                  </a:lnTo>
                  <a:lnTo>
                    <a:pt x="124" y="82"/>
                  </a:lnTo>
                  <a:lnTo>
                    <a:pt x="124" y="82"/>
                  </a:lnTo>
                  <a:lnTo>
                    <a:pt x="88" y="104"/>
                  </a:lnTo>
                  <a:lnTo>
                    <a:pt x="88" y="106"/>
                  </a:lnTo>
                  <a:lnTo>
                    <a:pt x="90" y="106"/>
                  </a:lnTo>
                  <a:lnTo>
                    <a:pt x="90" y="106"/>
                  </a:lnTo>
                  <a:lnTo>
                    <a:pt x="90" y="106"/>
                  </a:lnTo>
                  <a:lnTo>
                    <a:pt x="140" y="106"/>
                  </a:lnTo>
                  <a:lnTo>
                    <a:pt x="140" y="106"/>
                  </a:lnTo>
                  <a:lnTo>
                    <a:pt x="172" y="108"/>
                  </a:lnTo>
                  <a:lnTo>
                    <a:pt x="182" y="110"/>
                  </a:lnTo>
                  <a:lnTo>
                    <a:pt x="186" y="114"/>
                  </a:lnTo>
                  <a:lnTo>
                    <a:pt x="186" y="114"/>
                  </a:lnTo>
                  <a:lnTo>
                    <a:pt x="190" y="118"/>
                  </a:lnTo>
                  <a:lnTo>
                    <a:pt x="190" y="124"/>
                  </a:lnTo>
                  <a:lnTo>
                    <a:pt x="190" y="126"/>
                  </a:lnTo>
                  <a:lnTo>
                    <a:pt x="190" y="126"/>
                  </a:lnTo>
                  <a:lnTo>
                    <a:pt x="188" y="136"/>
                  </a:lnTo>
                  <a:lnTo>
                    <a:pt x="184" y="146"/>
                  </a:lnTo>
                  <a:lnTo>
                    <a:pt x="174" y="158"/>
                  </a:lnTo>
                  <a:lnTo>
                    <a:pt x="162" y="168"/>
                  </a:lnTo>
                  <a:lnTo>
                    <a:pt x="162" y="168"/>
                  </a:lnTo>
                  <a:lnTo>
                    <a:pt x="132" y="188"/>
                  </a:lnTo>
                  <a:lnTo>
                    <a:pt x="106" y="200"/>
                  </a:lnTo>
                  <a:lnTo>
                    <a:pt x="106" y="200"/>
                  </a:lnTo>
                  <a:lnTo>
                    <a:pt x="88" y="208"/>
                  </a:lnTo>
                  <a:lnTo>
                    <a:pt x="78" y="210"/>
                  </a:lnTo>
                  <a:lnTo>
                    <a:pt x="78" y="210"/>
                  </a:lnTo>
                  <a:lnTo>
                    <a:pt x="80" y="216"/>
                  </a:lnTo>
                  <a:lnTo>
                    <a:pt x="80" y="220"/>
                  </a:lnTo>
                  <a:lnTo>
                    <a:pt x="76" y="224"/>
                  </a:lnTo>
                  <a:lnTo>
                    <a:pt x="72" y="228"/>
                  </a:lnTo>
                  <a:lnTo>
                    <a:pt x="60" y="228"/>
                  </a:lnTo>
                  <a:lnTo>
                    <a:pt x="60" y="228"/>
                  </a:lnTo>
                  <a:lnTo>
                    <a:pt x="56" y="226"/>
                  </a:lnTo>
                  <a:lnTo>
                    <a:pt x="52" y="220"/>
                  </a:lnTo>
                  <a:lnTo>
                    <a:pt x="50" y="218"/>
                  </a:lnTo>
                  <a:lnTo>
                    <a:pt x="32" y="222"/>
                  </a:lnTo>
                  <a:lnTo>
                    <a:pt x="30" y="222"/>
                  </a:lnTo>
                  <a:lnTo>
                    <a:pt x="30" y="222"/>
                  </a:lnTo>
                  <a:lnTo>
                    <a:pt x="28" y="220"/>
                  </a:lnTo>
                  <a:lnTo>
                    <a:pt x="24" y="218"/>
                  </a:lnTo>
                  <a:lnTo>
                    <a:pt x="18" y="210"/>
                  </a:lnTo>
                  <a:lnTo>
                    <a:pt x="18" y="210"/>
                  </a:lnTo>
                  <a:lnTo>
                    <a:pt x="18" y="204"/>
                  </a:lnTo>
                  <a:lnTo>
                    <a:pt x="18" y="204"/>
                  </a:lnTo>
                  <a:lnTo>
                    <a:pt x="18" y="200"/>
                  </a:lnTo>
                  <a:lnTo>
                    <a:pt x="20" y="198"/>
                  </a:lnTo>
                  <a:lnTo>
                    <a:pt x="30" y="194"/>
                  </a:lnTo>
                  <a:lnTo>
                    <a:pt x="30" y="194"/>
                  </a:lnTo>
                  <a:lnTo>
                    <a:pt x="38" y="192"/>
                  </a:lnTo>
                  <a:lnTo>
                    <a:pt x="40" y="190"/>
                  </a:lnTo>
                  <a:lnTo>
                    <a:pt x="36" y="138"/>
                  </a:lnTo>
                  <a:lnTo>
                    <a:pt x="24" y="132"/>
                  </a:lnTo>
                  <a:lnTo>
                    <a:pt x="20" y="118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4" y="112"/>
                  </a:lnTo>
                  <a:lnTo>
                    <a:pt x="32" y="104"/>
                  </a:lnTo>
                  <a:lnTo>
                    <a:pt x="32" y="104"/>
                  </a:lnTo>
                  <a:lnTo>
                    <a:pt x="30" y="46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4" y="42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8" y="22"/>
                  </a:lnTo>
                  <a:lnTo>
                    <a:pt x="16" y="20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2" y="12"/>
                  </a:lnTo>
                  <a:lnTo>
                    <a:pt x="34" y="8"/>
                  </a:lnTo>
                  <a:lnTo>
                    <a:pt x="38" y="4"/>
                  </a:lnTo>
                  <a:lnTo>
                    <a:pt x="46" y="0"/>
                  </a:lnTo>
                  <a:lnTo>
                    <a:pt x="50" y="0"/>
                  </a:lnTo>
                  <a:close/>
                  <a:moveTo>
                    <a:pt x="62" y="44"/>
                  </a:moveTo>
                  <a:lnTo>
                    <a:pt x="62" y="46"/>
                  </a:lnTo>
                  <a:lnTo>
                    <a:pt x="62" y="4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76" y="80"/>
                  </a:lnTo>
                  <a:lnTo>
                    <a:pt x="92" y="68"/>
                  </a:lnTo>
                  <a:lnTo>
                    <a:pt x="92" y="68"/>
                  </a:lnTo>
                  <a:lnTo>
                    <a:pt x="114" y="50"/>
                  </a:lnTo>
                  <a:lnTo>
                    <a:pt x="116" y="46"/>
                  </a:lnTo>
                  <a:lnTo>
                    <a:pt x="116" y="46"/>
                  </a:lnTo>
                  <a:lnTo>
                    <a:pt x="116" y="46"/>
                  </a:lnTo>
                  <a:lnTo>
                    <a:pt x="102" y="42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62" y="44"/>
                  </a:lnTo>
                  <a:lnTo>
                    <a:pt x="62" y="44"/>
                  </a:lnTo>
                  <a:close/>
                  <a:moveTo>
                    <a:pt x="68" y="134"/>
                  </a:moveTo>
                  <a:lnTo>
                    <a:pt x="68" y="138"/>
                  </a:lnTo>
                  <a:lnTo>
                    <a:pt x="72" y="176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108" y="166"/>
                  </a:lnTo>
                  <a:lnTo>
                    <a:pt x="124" y="158"/>
                  </a:lnTo>
                  <a:lnTo>
                    <a:pt x="136" y="150"/>
                  </a:lnTo>
                  <a:lnTo>
                    <a:pt x="136" y="150"/>
                  </a:lnTo>
                  <a:lnTo>
                    <a:pt x="144" y="142"/>
                  </a:lnTo>
                  <a:lnTo>
                    <a:pt x="152" y="134"/>
                  </a:lnTo>
                  <a:lnTo>
                    <a:pt x="152" y="134"/>
                  </a:lnTo>
                  <a:lnTo>
                    <a:pt x="128" y="132"/>
                  </a:lnTo>
                  <a:lnTo>
                    <a:pt x="126" y="132"/>
                  </a:lnTo>
                  <a:lnTo>
                    <a:pt x="126" y="132"/>
                  </a:lnTo>
                  <a:lnTo>
                    <a:pt x="68" y="134"/>
                  </a:lnTo>
                  <a:lnTo>
                    <a:pt x="68" y="1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Freeform 86"/>
            <p:cNvSpPr>
              <a:spLocks noEditPoints="1"/>
            </p:cNvSpPr>
            <p:nvPr userDrawn="1"/>
          </p:nvSpPr>
          <p:spPr bwMode="auto">
            <a:xfrm>
              <a:off x="4800600" y="4665663"/>
              <a:ext cx="219075" cy="1873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60" y="8"/>
                </a:cxn>
                <a:cxn ang="0">
                  <a:pos x="76" y="30"/>
                </a:cxn>
                <a:cxn ang="0">
                  <a:pos x="78" y="44"/>
                </a:cxn>
                <a:cxn ang="0">
                  <a:pos x="76" y="54"/>
                </a:cxn>
                <a:cxn ang="0">
                  <a:pos x="60" y="70"/>
                </a:cxn>
                <a:cxn ang="0">
                  <a:pos x="44" y="78"/>
                </a:cxn>
                <a:cxn ang="0">
                  <a:pos x="50" y="84"/>
                </a:cxn>
                <a:cxn ang="0">
                  <a:pos x="62" y="92"/>
                </a:cxn>
                <a:cxn ang="0">
                  <a:pos x="68" y="94"/>
                </a:cxn>
                <a:cxn ang="0">
                  <a:pos x="88" y="86"/>
                </a:cxn>
                <a:cxn ang="0">
                  <a:pos x="110" y="62"/>
                </a:cxn>
                <a:cxn ang="0">
                  <a:pos x="122" y="50"/>
                </a:cxn>
                <a:cxn ang="0">
                  <a:pos x="130" y="48"/>
                </a:cxn>
                <a:cxn ang="0">
                  <a:pos x="132" y="48"/>
                </a:cxn>
                <a:cxn ang="0">
                  <a:pos x="132" y="54"/>
                </a:cxn>
                <a:cxn ang="0">
                  <a:pos x="134" y="56"/>
                </a:cxn>
                <a:cxn ang="0">
                  <a:pos x="136" y="54"/>
                </a:cxn>
                <a:cxn ang="0">
                  <a:pos x="138" y="50"/>
                </a:cxn>
                <a:cxn ang="0">
                  <a:pos x="138" y="52"/>
                </a:cxn>
                <a:cxn ang="0">
                  <a:pos x="126" y="76"/>
                </a:cxn>
                <a:cxn ang="0">
                  <a:pos x="122" y="84"/>
                </a:cxn>
                <a:cxn ang="0">
                  <a:pos x="118" y="86"/>
                </a:cxn>
                <a:cxn ang="0">
                  <a:pos x="116" y="88"/>
                </a:cxn>
                <a:cxn ang="0">
                  <a:pos x="102" y="106"/>
                </a:cxn>
                <a:cxn ang="0">
                  <a:pos x="80" y="116"/>
                </a:cxn>
                <a:cxn ang="0">
                  <a:pos x="68" y="118"/>
                </a:cxn>
                <a:cxn ang="0">
                  <a:pos x="64" y="118"/>
                </a:cxn>
                <a:cxn ang="0">
                  <a:pos x="48" y="116"/>
                </a:cxn>
                <a:cxn ang="0">
                  <a:pos x="32" y="106"/>
                </a:cxn>
                <a:cxn ang="0">
                  <a:pos x="2" y="72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2" y="18"/>
                </a:cxn>
                <a:cxn ang="0">
                  <a:pos x="14" y="8"/>
                </a:cxn>
                <a:cxn ang="0">
                  <a:pos x="28" y="2"/>
                </a:cxn>
                <a:cxn ang="0">
                  <a:pos x="40" y="0"/>
                </a:cxn>
                <a:cxn ang="0">
                  <a:pos x="26" y="42"/>
                </a:cxn>
                <a:cxn ang="0">
                  <a:pos x="30" y="56"/>
                </a:cxn>
                <a:cxn ang="0">
                  <a:pos x="34" y="60"/>
                </a:cxn>
                <a:cxn ang="0">
                  <a:pos x="48" y="52"/>
                </a:cxn>
                <a:cxn ang="0">
                  <a:pos x="50" y="44"/>
                </a:cxn>
                <a:cxn ang="0">
                  <a:pos x="50" y="38"/>
                </a:cxn>
                <a:cxn ang="0">
                  <a:pos x="44" y="28"/>
                </a:cxn>
                <a:cxn ang="0">
                  <a:pos x="36" y="26"/>
                </a:cxn>
                <a:cxn ang="0">
                  <a:pos x="30" y="26"/>
                </a:cxn>
                <a:cxn ang="0">
                  <a:pos x="28" y="30"/>
                </a:cxn>
                <a:cxn ang="0">
                  <a:pos x="26" y="42"/>
                </a:cxn>
              </a:cxnLst>
              <a:rect l="0" t="0" r="r" b="b"/>
              <a:pathLst>
                <a:path w="138" h="118">
                  <a:moveTo>
                    <a:pt x="40" y="0"/>
                  </a:moveTo>
                  <a:lnTo>
                    <a:pt x="40" y="0"/>
                  </a:lnTo>
                  <a:lnTo>
                    <a:pt x="50" y="2"/>
                  </a:lnTo>
                  <a:lnTo>
                    <a:pt x="60" y="8"/>
                  </a:lnTo>
                  <a:lnTo>
                    <a:pt x="68" y="16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6" y="54"/>
                  </a:lnTo>
                  <a:lnTo>
                    <a:pt x="70" y="62"/>
                  </a:lnTo>
                  <a:lnTo>
                    <a:pt x="60" y="70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0" y="84"/>
                  </a:lnTo>
                  <a:lnTo>
                    <a:pt x="56" y="90"/>
                  </a:lnTo>
                  <a:lnTo>
                    <a:pt x="62" y="92"/>
                  </a:lnTo>
                  <a:lnTo>
                    <a:pt x="68" y="94"/>
                  </a:lnTo>
                  <a:lnTo>
                    <a:pt x="68" y="94"/>
                  </a:lnTo>
                  <a:lnTo>
                    <a:pt x="78" y="92"/>
                  </a:lnTo>
                  <a:lnTo>
                    <a:pt x="88" y="86"/>
                  </a:lnTo>
                  <a:lnTo>
                    <a:pt x="98" y="76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22" y="50"/>
                  </a:lnTo>
                  <a:lnTo>
                    <a:pt x="126" y="48"/>
                  </a:lnTo>
                  <a:lnTo>
                    <a:pt x="130" y="48"/>
                  </a:lnTo>
                  <a:lnTo>
                    <a:pt x="132" y="48"/>
                  </a:lnTo>
                  <a:lnTo>
                    <a:pt x="132" y="48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34" y="56"/>
                  </a:lnTo>
                  <a:lnTo>
                    <a:pt x="134" y="56"/>
                  </a:lnTo>
                  <a:lnTo>
                    <a:pt x="136" y="54"/>
                  </a:lnTo>
                  <a:lnTo>
                    <a:pt x="138" y="50"/>
                  </a:lnTo>
                  <a:lnTo>
                    <a:pt x="138" y="50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4" y="62"/>
                  </a:lnTo>
                  <a:lnTo>
                    <a:pt x="126" y="76"/>
                  </a:lnTo>
                  <a:lnTo>
                    <a:pt x="126" y="76"/>
                  </a:lnTo>
                  <a:lnTo>
                    <a:pt x="122" y="84"/>
                  </a:lnTo>
                  <a:lnTo>
                    <a:pt x="122" y="84"/>
                  </a:lnTo>
                  <a:lnTo>
                    <a:pt x="118" y="86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0" y="98"/>
                  </a:lnTo>
                  <a:lnTo>
                    <a:pt x="102" y="106"/>
                  </a:lnTo>
                  <a:lnTo>
                    <a:pt x="92" y="112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68" y="118"/>
                  </a:lnTo>
                  <a:lnTo>
                    <a:pt x="64" y="118"/>
                  </a:lnTo>
                  <a:lnTo>
                    <a:pt x="64" y="118"/>
                  </a:lnTo>
                  <a:lnTo>
                    <a:pt x="56" y="118"/>
                  </a:lnTo>
                  <a:lnTo>
                    <a:pt x="48" y="116"/>
                  </a:lnTo>
                  <a:lnTo>
                    <a:pt x="40" y="112"/>
                  </a:lnTo>
                  <a:lnTo>
                    <a:pt x="32" y="106"/>
                  </a:lnTo>
                  <a:lnTo>
                    <a:pt x="18" y="9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28" y="2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6" y="42"/>
                  </a:moveTo>
                  <a:lnTo>
                    <a:pt x="26" y="42"/>
                  </a:lnTo>
                  <a:lnTo>
                    <a:pt x="28" y="52"/>
                  </a:lnTo>
                  <a:lnTo>
                    <a:pt x="30" y="56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40" y="58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38"/>
                  </a:lnTo>
                  <a:lnTo>
                    <a:pt x="48" y="32"/>
                  </a:lnTo>
                  <a:lnTo>
                    <a:pt x="44" y="28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0" y="26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6" y="34"/>
                  </a:lnTo>
                  <a:lnTo>
                    <a:pt x="26" y="42"/>
                  </a:lnTo>
                  <a:lnTo>
                    <a:pt x="26" y="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Freeform 87"/>
            <p:cNvSpPr>
              <a:spLocks noEditPoints="1"/>
            </p:cNvSpPr>
            <p:nvPr userDrawn="1"/>
          </p:nvSpPr>
          <p:spPr bwMode="auto">
            <a:xfrm>
              <a:off x="4968875" y="4684713"/>
              <a:ext cx="161925" cy="314325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76" y="2"/>
                </a:cxn>
                <a:cxn ang="0">
                  <a:pos x="92" y="6"/>
                </a:cxn>
                <a:cxn ang="0">
                  <a:pos x="98" y="12"/>
                </a:cxn>
                <a:cxn ang="0">
                  <a:pos x="102" y="14"/>
                </a:cxn>
                <a:cxn ang="0">
                  <a:pos x="98" y="18"/>
                </a:cxn>
                <a:cxn ang="0">
                  <a:pos x="100" y="104"/>
                </a:cxn>
                <a:cxn ang="0">
                  <a:pos x="100" y="128"/>
                </a:cxn>
                <a:cxn ang="0">
                  <a:pos x="94" y="162"/>
                </a:cxn>
                <a:cxn ang="0">
                  <a:pos x="90" y="172"/>
                </a:cxn>
                <a:cxn ang="0">
                  <a:pos x="76" y="190"/>
                </a:cxn>
                <a:cxn ang="0">
                  <a:pos x="56" y="198"/>
                </a:cxn>
                <a:cxn ang="0">
                  <a:pos x="46" y="196"/>
                </a:cxn>
                <a:cxn ang="0">
                  <a:pos x="26" y="188"/>
                </a:cxn>
                <a:cxn ang="0">
                  <a:pos x="18" y="178"/>
                </a:cxn>
                <a:cxn ang="0">
                  <a:pos x="18" y="178"/>
                </a:cxn>
                <a:cxn ang="0">
                  <a:pos x="6" y="158"/>
                </a:cxn>
                <a:cxn ang="0">
                  <a:pos x="4" y="150"/>
                </a:cxn>
                <a:cxn ang="0">
                  <a:pos x="2" y="142"/>
                </a:cxn>
                <a:cxn ang="0">
                  <a:pos x="6" y="134"/>
                </a:cxn>
                <a:cxn ang="0">
                  <a:pos x="8" y="134"/>
                </a:cxn>
                <a:cxn ang="0">
                  <a:pos x="14" y="140"/>
                </a:cxn>
                <a:cxn ang="0">
                  <a:pos x="20" y="142"/>
                </a:cxn>
                <a:cxn ang="0">
                  <a:pos x="22" y="148"/>
                </a:cxn>
                <a:cxn ang="0">
                  <a:pos x="40" y="166"/>
                </a:cxn>
                <a:cxn ang="0">
                  <a:pos x="52" y="174"/>
                </a:cxn>
                <a:cxn ang="0">
                  <a:pos x="60" y="170"/>
                </a:cxn>
                <a:cxn ang="0">
                  <a:pos x="68" y="162"/>
                </a:cxn>
                <a:cxn ang="0">
                  <a:pos x="72" y="144"/>
                </a:cxn>
                <a:cxn ang="0">
                  <a:pos x="74" y="68"/>
                </a:cxn>
                <a:cxn ang="0">
                  <a:pos x="74" y="60"/>
                </a:cxn>
                <a:cxn ang="0">
                  <a:pos x="54" y="88"/>
                </a:cxn>
                <a:cxn ang="0">
                  <a:pos x="48" y="94"/>
                </a:cxn>
                <a:cxn ang="0">
                  <a:pos x="36" y="102"/>
                </a:cxn>
                <a:cxn ang="0">
                  <a:pos x="26" y="102"/>
                </a:cxn>
                <a:cxn ang="0">
                  <a:pos x="18" y="100"/>
                </a:cxn>
                <a:cxn ang="0">
                  <a:pos x="10" y="92"/>
                </a:cxn>
                <a:cxn ang="0">
                  <a:pos x="2" y="82"/>
                </a:cxn>
                <a:cxn ang="0">
                  <a:pos x="0" y="74"/>
                </a:cxn>
                <a:cxn ang="0">
                  <a:pos x="0" y="62"/>
                </a:cxn>
                <a:cxn ang="0">
                  <a:pos x="0" y="54"/>
                </a:cxn>
                <a:cxn ang="0">
                  <a:pos x="4" y="38"/>
                </a:cxn>
                <a:cxn ang="0">
                  <a:pos x="20" y="18"/>
                </a:cxn>
                <a:cxn ang="0">
                  <a:pos x="36" y="6"/>
                </a:cxn>
                <a:cxn ang="0">
                  <a:pos x="64" y="0"/>
                </a:cxn>
                <a:cxn ang="0">
                  <a:pos x="26" y="64"/>
                </a:cxn>
                <a:cxn ang="0">
                  <a:pos x="28" y="76"/>
                </a:cxn>
                <a:cxn ang="0">
                  <a:pos x="38" y="66"/>
                </a:cxn>
                <a:cxn ang="0">
                  <a:pos x="48" y="54"/>
                </a:cxn>
                <a:cxn ang="0">
                  <a:pos x="64" y="26"/>
                </a:cxn>
                <a:cxn ang="0">
                  <a:pos x="62" y="24"/>
                </a:cxn>
                <a:cxn ang="0">
                  <a:pos x="52" y="28"/>
                </a:cxn>
                <a:cxn ang="0">
                  <a:pos x="38" y="36"/>
                </a:cxn>
                <a:cxn ang="0">
                  <a:pos x="30" y="50"/>
                </a:cxn>
                <a:cxn ang="0">
                  <a:pos x="26" y="64"/>
                </a:cxn>
              </a:cxnLst>
              <a:rect l="0" t="0" r="r" b="b"/>
              <a:pathLst>
                <a:path w="102" h="198">
                  <a:moveTo>
                    <a:pt x="64" y="0"/>
                  </a:moveTo>
                  <a:lnTo>
                    <a:pt x="68" y="0"/>
                  </a:lnTo>
                  <a:lnTo>
                    <a:pt x="68" y="0"/>
                  </a:lnTo>
                  <a:lnTo>
                    <a:pt x="76" y="2"/>
                  </a:lnTo>
                  <a:lnTo>
                    <a:pt x="86" y="4"/>
                  </a:lnTo>
                  <a:lnTo>
                    <a:pt x="92" y="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100" y="12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100" y="104"/>
                  </a:lnTo>
                  <a:lnTo>
                    <a:pt x="100" y="104"/>
                  </a:lnTo>
                  <a:lnTo>
                    <a:pt x="100" y="128"/>
                  </a:lnTo>
                  <a:lnTo>
                    <a:pt x="98" y="146"/>
                  </a:lnTo>
                  <a:lnTo>
                    <a:pt x="94" y="162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84" y="182"/>
                  </a:lnTo>
                  <a:lnTo>
                    <a:pt x="76" y="190"/>
                  </a:lnTo>
                  <a:lnTo>
                    <a:pt x="66" y="196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46" y="196"/>
                  </a:lnTo>
                  <a:lnTo>
                    <a:pt x="36" y="194"/>
                  </a:lnTo>
                  <a:lnTo>
                    <a:pt x="26" y="188"/>
                  </a:lnTo>
                  <a:lnTo>
                    <a:pt x="18" y="180"/>
                  </a:lnTo>
                  <a:lnTo>
                    <a:pt x="18" y="178"/>
                  </a:lnTo>
                  <a:lnTo>
                    <a:pt x="18" y="178"/>
                  </a:lnTo>
                  <a:lnTo>
                    <a:pt x="18" y="178"/>
                  </a:lnTo>
                  <a:lnTo>
                    <a:pt x="14" y="170"/>
                  </a:lnTo>
                  <a:lnTo>
                    <a:pt x="6" y="158"/>
                  </a:lnTo>
                  <a:lnTo>
                    <a:pt x="6" y="158"/>
                  </a:lnTo>
                  <a:lnTo>
                    <a:pt x="4" y="150"/>
                  </a:lnTo>
                  <a:lnTo>
                    <a:pt x="2" y="142"/>
                  </a:lnTo>
                  <a:lnTo>
                    <a:pt x="2" y="142"/>
                  </a:lnTo>
                  <a:lnTo>
                    <a:pt x="2" y="138"/>
                  </a:lnTo>
                  <a:lnTo>
                    <a:pt x="6" y="134"/>
                  </a:lnTo>
                  <a:lnTo>
                    <a:pt x="8" y="134"/>
                  </a:lnTo>
                  <a:lnTo>
                    <a:pt x="8" y="134"/>
                  </a:lnTo>
                  <a:lnTo>
                    <a:pt x="14" y="140"/>
                  </a:lnTo>
                  <a:lnTo>
                    <a:pt x="14" y="140"/>
                  </a:lnTo>
                  <a:lnTo>
                    <a:pt x="18" y="140"/>
                  </a:lnTo>
                  <a:lnTo>
                    <a:pt x="20" y="142"/>
                  </a:lnTo>
                  <a:lnTo>
                    <a:pt x="20" y="142"/>
                  </a:lnTo>
                  <a:lnTo>
                    <a:pt x="22" y="148"/>
                  </a:lnTo>
                  <a:lnTo>
                    <a:pt x="26" y="154"/>
                  </a:lnTo>
                  <a:lnTo>
                    <a:pt x="40" y="166"/>
                  </a:lnTo>
                  <a:lnTo>
                    <a:pt x="40" y="166"/>
                  </a:lnTo>
                  <a:lnTo>
                    <a:pt x="52" y="174"/>
                  </a:lnTo>
                  <a:lnTo>
                    <a:pt x="52" y="174"/>
                  </a:lnTo>
                  <a:lnTo>
                    <a:pt x="60" y="170"/>
                  </a:lnTo>
                  <a:lnTo>
                    <a:pt x="68" y="162"/>
                  </a:lnTo>
                  <a:lnTo>
                    <a:pt x="68" y="162"/>
                  </a:lnTo>
                  <a:lnTo>
                    <a:pt x="70" y="154"/>
                  </a:lnTo>
                  <a:lnTo>
                    <a:pt x="72" y="144"/>
                  </a:lnTo>
                  <a:lnTo>
                    <a:pt x="74" y="120"/>
                  </a:lnTo>
                  <a:lnTo>
                    <a:pt x="74" y="68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66" y="68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48" y="94"/>
                  </a:lnTo>
                  <a:lnTo>
                    <a:pt x="42" y="98"/>
                  </a:lnTo>
                  <a:lnTo>
                    <a:pt x="36" y="102"/>
                  </a:lnTo>
                  <a:lnTo>
                    <a:pt x="30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18" y="100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4" y="88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0" y="74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8"/>
                  </a:lnTo>
                  <a:lnTo>
                    <a:pt x="8" y="30"/>
                  </a:lnTo>
                  <a:lnTo>
                    <a:pt x="20" y="18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50" y="2"/>
                  </a:lnTo>
                  <a:lnTo>
                    <a:pt x="64" y="0"/>
                  </a:lnTo>
                  <a:lnTo>
                    <a:pt x="64" y="0"/>
                  </a:lnTo>
                  <a:close/>
                  <a:moveTo>
                    <a:pt x="26" y="64"/>
                  </a:moveTo>
                  <a:lnTo>
                    <a:pt x="26" y="6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38" y="66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58" y="24"/>
                  </a:lnTo>
                  <a:lnTo>
                    <a:pt x="52" y="28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4" y="42"/>
                  </a:lnTo>
                  <a:lnTo>
                    <a:pt x="30" y="50"/>
                  </a:lnTo>
                  <a:lnTo>
                    <a:pt x="28" y="56"/>
                  </a:lnTo>
                  <a:lnTo>
                    <a:pt x="26" y="64"/>
                  </a:lnTo>
                  <a:lnTo>
                    <a:pt x="26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Freeform 88"/>
            <p:cNvSpPr>
              <a:spLocks noEditPoints="1"/>
            </p:cNvSpPr>
            <p:nvPr userDrawn="1"/>
          </p:nvSpPr>
          <p:spPr bwMode="auto">
            <a:xfrm>
              <a:off x="5153025" y="4586288"/>
              <a:ext cx="53975" cy="27622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8" y="2"/>
                </a:cxn>
                <a:cxn ang="0">
                  <a:pos x="30" y="4"/>
                </a:cxn>
                <a:cxn ang="0">
                  <a:pos x="32" y="6"/>
                </a:cxn>
                <a:cxn ang="0">
                  <a:pos x="34" y="10"/>
                </a:cxn>
                <a:cxn ang="0">
                  <a:pos x="34" y="12"/>
                </a:cxn>
                <a:cxn ang="0">
                  <a:pos x="34" y="12"/>
                </a:cxn>
                <a:cxn ang="0">
                  <a:pos x="32" y="16"/>
                </a:cxn>
                <a:cxn ang="0">
                  <a:pos x="28" y="18"/>
                </a:cxn>
                <a:cxn ang="0">
                  <a:pos x="24" y="22"/>
                </a:cxn>
                <a:cxn ang="0">
                  <a:pos x="16" y="22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6" y="4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44"/>
                </a:cxn>
                <a:cxn ang="0">
                  <a:pos x="16" y="44"/>
                </a:cxn>
                <a:cxn ang="0">
                  <a:pos x="24" y="46"/>
                </a:cxn>
                <a:cxn ang="0">
                  <a:pos x="26" y="48"/>
                </a:cxn>
                <a:cxn ang="0">
                  <a:pos x="26" y="48"/>
                </a:cxn>
                <a:cxn ang="0">
                  <a:pos x="30" y="78"/>
                </a:cxn>
                <a:cxn ang="0">
                  <a:pos x="30" y="108"/>
                </a:cxn>
                <a:cxn ang="0">
                  <a:pos x="30" y="122"/>
                </a:cxn>
                <a:cxn ang="0">
                  <a:pos x="30" y="168"/>
                </a:cxn>
                <a:cxn ang="0">
                  <a:pos x="30" y="168"/>
                </a:cxn>
                <a:cxn ang="0">
                  <a:pos x="26" y="170"/>
                </a:cxn>
                <a:cxn ang="0">
                  <a:pos x="20" y="172"/>
                </a:cxn>
                <a:cxn ang="0">
                  <a:pos x="16" y="174"/>
                </a:cxn>
                <a:cxn ang="0">
                  <a:pos x="16" y="174"/>
                </a:cxn>
                <a:cxn ang="0">
                  <a:pos x="16" y="174"/>
                </a:cxn>
                <a:cxn ang="0">
                  <a:pos x="12" y="174"/>
                </a:cxn>
                <a:cxn ang="0">
                  <a:pos x="8" y="170"/>
                </a:cxn>
                <a:cxn ang="0">
                  <a:pos x="8" y="170"/>
                </a:cxn>
                <a:cxn ang="0">
                  <a:pos x="8" y="172"/>
                </a:cxn>
                <a:cxn ang="0">
                  <a:pos x="8" y="172"/>
                </a:cxn>
                <a:cxn ang="0">
                  <a:pos x="6" y="168"/>
                </a:cxn>
                <a:cxn ang="0">
                  <a:pos x="4" y="162"/>
                </a:cxn>
                <a:cxn ang="0">
                  <a:pos x="2" y="146"/>
                </a:cxn>
                <a:cxn ang="0">
                  <a:pos x="6" y="94"/>
                </a:cxn>
                <a:cxn ang="0">
                  <a:pos x="6" y="94"/>
                </a:cxn>
                <a:cxn ang="0">
                  <a:pos x="4" y="62"/>
                </a:cxn>
                <a:cxn ang="0">
                  <a:pos x="4" y="62"/>
                </a:cxn>
                <a:cxn ang="0">
                  <a:pos x="6" y="54"/>
                </a:cxn>
                <a:cxn ang="0">
                  <a:pos x="8" y="48"/>
                </a:cxn>
                <a:cxn ang="0">
                  <a:pos x="12" y="46"/>
                </a:cxn>
                <a:cxn ang="0">
                  <a:pos x="16" y="44"/>
                </a:cxn>
                <a:cxn ang="0">
                  <a:pos x="16" y="44"/>
                </a:cxn>
              </a:cxnLst>
              <a:rect l="0" t="0" r="r" b="b"/>
              <a:pathLst>
                <a:path w="34" h="174">
                  <a:moveTo>
                    <a:pt x="16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6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2" y="16"/>
                  </a:lnTo>
                  <a:lnTo>
                    <a:pt x="28" y="18"/>
                  </a:lnTo>
                  <a:lnTo>
                    <a:pt x="24" y="22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close/>
                  <a:moveTo>
                    <a:pt x="16" y="44"/>
                  </a:moveTo>
                  <a:lnTo>
                    <a:pt x="16" y="44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30" y="78"/>
                  </a:lnTo>
                  <a:lnTo>
                    <a:pt x="30" y="108"/>
                  </a:lnTo>
                  <a:lnTo>
                    <a:pt x="30" y="122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6" y="170"/>
                  </a:lnTo>
                  <a:lnTo>
                    <a:pt x="20" y="172"/>
                  </a:lnTo>
                  <a:lnTo>
                    <a:pt x="16" y="174"/>
                  </a:lnTo>
                  <a:lnTo>
                    <a:pt x="16" y="174"/>
                  </a:lnTo>
                  <a:lnTo>
                    <a:pt x="16" y="174"/>
                  </a:lnTo>
                  <a:lnTo>
                    <a:pt x="12" y="174"/>
                  </a:lnTo>
                  <a:lnTo>
                    <a:pt x="8" y="170"/>
                  </a:lnTo>
                  <a:lnTo>
                    <a:pt x="8" y="170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6" y="168"/>
                  </a:lnTo>
                  <a:lnTo>
                    <a:pt x="4" y="162"/>
                  </a:lnTo>
                  <a:lnTo>
                    <a:pt x="2" y="146"/>
                  </a:lnTo>
                  <a:lnTo>
                    <a:pt x="6" y="94"/>
                  </a:lnTo>
                  <a:lnTo>
                    <a:pt x="6" y="94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6" y="54"/>
                  </a:lnTo>
                  <a:lnTo>
                    <a:pt x="8" y="48"/>
                  </a:lnTo>
                  <a:lnTo>
                    <a:pt x="12" y="46"/>
                  </a:lnTo>
                  <a:lnTo>
                    <a:pt x="16" y="44"/>
                  </a:lnTo>
                  <a:lnTo>
                    <a:pt x="16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3" name="Freeform 89"/>
            <p:cNvSpPr>
              <a:spLocks/>
            </p:cNvSpPr>
            <p:nvPr userDrawn="1"/>
          </p:nvSpPr>
          <p:spPr bwMode="auto">
            <a:xfrm>
              <a:off x="5219700" y="4646613"/>
              <a:ext cx="174625" cy="212725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70" y="0"/>
                </a:cxn>
                <a:cxn ang="0">
                  <a:pos x="84" y="6"/>
                </a:cxn>
                <a:cxn ang="0">
                  <a:pos x="84" y="6"/>
                </a:cxn>
                <a:cxn ang="0">
                  <a:pos x="90" y="22"/>
                </a:cxn>
                <a:cxn ang="0">
                  <a:pos x="94" y="38"/>
                </a:cxn>
                <a:cxn ang="0">
                  <a:pos x="94" y="38"/>
                </a:cxn>
                <a:cxn ang="0">
                  <a:pos x="102" y="88"/>
                </a:cxn>
                <a:cxn ang="0">
                  <a:pos x="108" y="118"/>
                </a:cxn>
                <a:cxn ang="0">
                  <a:pos x="108" y="118"/>
                </a:cxn>
                <a:cxn ang="0">
                  <a:pos x="110" y="126"/>
                </a:cxn>
                <a:cxn ang="0">
                  <a:pos x="110" y="126"/>
                </a:cxn>
                <a:cxn ang="0">
                  <a:pos x="110" y="126"/>
                </a:cxn>
                <a:cxn ang="0">
                  <a:pos x="110" y="130"/>
                </a:cxn>
                <a:cxn ang="0">
                  <a:pos x="108" y="132"/>
                </a:cxn>
                <a:cxn ang="0">
                  <a:pos x="100" y="134"/>
                </a:cxn>
                <a:cxn ang="0">
                  <a:pos x="100" y="134"/>
                </a:cxn>
                <a:cxn ang="0">
                  <a:pos x="100" y="134"/>
                </a:cxn>
                <a:cxn ang="0">
                  <a:pos x="90" y="132"/>
                </a:cxn>
                <a:cxn ang="0">
                  <a:pos x="86" y="130"/>
                </a:cxn>
                <a:cxn ang="0">
                  <a:pos x="86" y="128"/>
                </a:cxn>
                <a:cxn ang="0">
                  <a:pos x="86" y="128"/>
                </a:cxn>
                <a:cxn ang="0">
                  <a:pos x="80" y="114"/>
                </a:cxn>
                <a:cxn ang="0">
                  <a:pos x="76" y="96"/>
                </a:cxn>
                <a:cxn ang="0">
                  <a:pos x="66" y="40"/>
                </a:cxn>
                <a:cxn ang="0">
                  <a:pos x="66" y="40"/>
                </a:cxn>
                <a:cxn ang="0">
                  <a:pos x="66" y="40"/>
                </a:cxn>
                <a:cxn ang="0">
                  <a:pos x="58" y="50"/>
                </a:cxn>
                <a:cxn ang="0">
                  <a:pos x="50" y="66"/>
                </a:cxn>
                <a:cxn ang="0">
                  <a:pos x="30" y="110"/>
                </a:cxn>
                <a:cxn ang="0">
                  <a:pos x="30" y="110"/>
                </a:cxn>
                <a:cxn ang="0">
                  <a:pos x="20" y="128"/>
                </a:cxn>
                <a:cxn ang="0">
                  <a:pos x="20" y="128"/>
                </a:cxn>
                <a:cxn ang="0">
                  <a:pos x="16" y="126"/>
                </a:cxn>
                <a:cxn ang="0">
                  <a:pos x="10" y="126"/>
                </a:cxn>
                <a:cxn ang="0">
                  <a:pos x="10" y="126"/>
                </a:cxn>
                <a:cxn ang="0">
                  <a:pos x="6" y="126"/>
                </a:cxn>
                <a:cxn ang="0">
                  <a:pos x="6" y="122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4" y="100"/>
                </a:cxn>
                <a:cxn ang="0">
                  <a:pos x="6" y="84"/>
                </a:cxn>
                <a:cxn ang="0">
                  <a:pos x="6" y="38"/>
                </a:cxn>
                <a:cxn ang="0">
                  <a:pos x="6" y="38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16" y="30"/>
                </a:cxn>
                <a:cxn ang="0">
                  <a:pos x="18" y="30"/>
                </a:cxn>
                <a:cxn ang="0">
                  <a:pos x="18" y="30"/>
                </a:cxn>
                <a:cxn ang="0">
                  <a:pos x="30" y="32"/>
                </a:cxn>
                <a:cxn ang="0">
                  <a:pos x="34" y="34"/>
                </a:cxn>
                <a:cxn ang="0">
                  <a:pos x="32" y="38"/>
                </a:cxn>
                <a:cxn ang="0">
                  <a:pos x="34" y="38"/>
                </a:cxn>
                <a:cxn ang="0">
                  <a:pos x="34" y="38"/>
                </a:cxn>
                <a:cxn ang="0">
                  <a:pos x="34" y="38"/>
                </a:cxn>
                <a:cxn ang="0">
                  <a:pos x="42" y="30"/>
                </a:cxn>
                <a:cxn ang="0">
                  <a:pos x="48" y="18"/>
                </a:cxn>
                <a:cxn ang="0">
                  <a:pos x="48" y="18"/>
                </a:cxn>
                <a:cxn ang="0">
                  <a:pos x="60" y="6"/>
                </a:cxn>
                <a:cxn ang="0">
                  <a:pos x="66" y="2"/>
                </a:cxn>
                <a:cxn ang="0">
                  <a:pos x="70" y="0"/>
                </a:cxn>
                <a:cxn ang="0">
                  <a:pos x="70" y="0"/>
                </a:cxn>
              </a:cxnLst>
              <a:rect l="0" t="0" r="r" b="b"/>
              <a:pathLst>
                <a:path w="110" h="134">
                  <a:moveTo>
                    <a:pt x="70" y="0"/>
                  </a:moveTo>
                  <a:lnTo>
                    <a:pt x="70" y="0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90" y="22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102" y="88"/>
                  </a:lnTo>
                  <a:lnTo>
                    <a:pt x="108" y="118"/>
                  </a:lnTo>
                  <a:lnTo>
                    <a:pt x="108" y="118"/>
                  </a:lnTo>
                  <a:lnTo>
                    <a:pt x="110" y="126"/>
                  </a:lnTo>
                  <a:lnTo>
                    <a:pt x="110" y="126"/>
                  </a:lnTo>
                  <a:lnTo>
                    <a:pt x="110" y="126"/>
                  </a:lnTo>
                  <a:lnTo>
                    <a:pt x="110" y="130"/>
                  </a:lnTo>
                  <a:lnTo>
                    <a:pt x="108" y="132"/>
                  </a:lnTo>
                  <a:lnTo>
                    <a:pt x="100" y="134"/>
                  </a:lnTo>
                  <a:lnTo>
                    <a:pt x="100" y="134"/>
                  </a:lnTo>
                  <a:lnTo>
                    <a:pt x="100" y="134"/>
                  </a:lnTo>
                  <a:lnTo>
                    <a:pt x="90" y="132"/>
                  </a:lnTo>
                  <a:lnTo>
                    <a:pt x="86" y="130"/>
                  </a:lnTo>
                  <a:lnTo>
                    <a:pt x="86" y="128"/>
                  </a:lnTo>
                  <a:lnTo>
                    <a:pt x="86" y="128"/>
                  </a:lnTo>
                  <a:lnTo>
                    <a:pt x="80" y="114"/>
                  </a:lnTo>
                  <a:lnTo>
                    <a:pt x="76" y="96"/>
                  </a:lnTo>
                  <a:lnTo>
                    <a:pt x="66" y="40"/>
                  </a:lnTo>
                  <a:lnTo>
                    <a:pt x="66" y="40"/>
                  </a:lnTo>
                  <a:lnTo>
                    <a:pt x="66" y="40"/>
                  </a:lnTo>
                  <a:lnTo>
                    <a:pt x="58" y="50"/>
                  </a:lnTo>
                  <a:lnTo>
                    <a:pt x="50" y="66"/>
                  </a:lnTo>
                  <a:lnTo>
                    <a:pt x="30" y="110"/>
                  </a:lnTo>
                  <a:lnTo>
                    <a:pt x="30" y="110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16" y="126"/>
                  </a:lnTo>
                  <a:lnTo>
                    <a:pt x="10" y="126"/>
                  </a:lnTo>
                  <a:lnTo>
                    <a:pt x="10" y="126"/>
                  </a:lnTo>
                  <a:lnTo>
                    <a:pt x="6" y="126"/>
                  </a:lnTo>
                  <a:lnTo>
                    <a:pt x="6" y="122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4" y="100"/>
                  </a:lnTo>
                  <a:lnTo>
                    <a:pt x="6" y="84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30" y="32"/>
                  </a:lnTo>
                  <a:lnTo>
                    <a:pt x="34" y="34"/>
                  </a:lnTo>
                  <a:lnTo>
                    <a:pt x="32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42" y="30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60" y="6"/>
                  </a:lnTo>
                  <a:lnTo>
                    <a:pt x="66" y="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4" name="Freeform 90"/>
            <p:cNvSpPr>
              <a:spLocks/>
            </p:cNvSpPr>
            <p:nvPr userDrawn="1"/>
          </p:nvSpPr>
          <p:spPr bwMode="auto">
            <a:xfrm>
              <a:off x="5400675" y="4678363"/>
              <a:ext cx="180975" cy="180975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62" y="0"/>
                </a:cxn>
                <a:cxn ang="0">
                  <a:pos x="70" y="4"/>
                </a:cxn>
                <a:cxn ang="0">
                  <a:pos x="72" y="8"/>
                </a:cxn>
                <a:cxn ang="0">
                  <a:pos x="76" y="18"/>
                </a:cxn>
                <a:cxn ang="0">
                  <a:pos x="62" y="24"/>
                </a:cxn>
                <a:cxn ang="0">
                  <a:pos x="40" y="30"/>
                </a:cxn>
                <a:cxn ang="0">
                  <a:pos x="32" y="34"/>
                </a:cxn>
                <a:cxn ang="0">
                  <a:pos x="34" y="36"/>
                </a:cxn>
                <a:cxn ang="0">
                  <a:pos x="54" y="46"/>
                </a:cxn>
                <a:cxn ang="0">
                  <a:pos x="82" y="54"/>
                </a:cxn>
                <a:cxn ang="0">
                  <a:pos x="102" y="60"/>
                </a:cxn>
                <a:cxn ang="0">
                  <a:pos x="112" y="70"/>
                </a:cxn>
                <a:cxn ang="0">
                  <a:pos x="114" y="82"/>
                </a:cxn>
                <a:cxn ang="0">
                  <a:pos x="114" y="88"/>
                </a:cxn>
                <a:cxn ang="0">
                  <a:pos x="110" y="96"/>
                </a:cxn>
                <a:cxn ang="0">
                  <a:pos x="92" y="106"/>
                </a:cxn>
                <a:cxn ang="0">
                  <a:pos x="76" y="112"/>
                </a:cxn>
                <a:cxn ang="0">
                  <a:pos x="54" y="114"/>
                </a:cxn>
                <a:cxn ang="0">
                  <a:pos x="16" y="108"/>
                </a:cxn>
                <a:cxn ang="0">
                  <a:pos x="14" y="104"/>
                </a:cxn>
                <a:cxn ang="0">
                  <a:pos x="10" y="94"/>
                </a:cxn>
                <a:cxn ang="0">
                  <a:pos x="10" y="92"/>
                </a:cxn>
                <a:cxn ang="0">
                  <a:pos x="18" y="76"/>
                </a:cxn>
                <a:cxn ang="0">
                  <a:pos x="40" y="84"/>
                </a:cxn>
                <a:cxn ang="0">
                  <a:pos x="56" y="88"/>
                </a:cxn>
                <a:cxn ang="0">
                  <a:pos x="76" y="80"/>
                </a:cxn>
                <a:cxn ang="0">
                  <a:pos x="76" y="80"/>
                </a:cxn>
                <a:cxn ang="0">
                  <a:pos x="32" y="66"/>
                </a:cxn>
                <a:cxn ang="0">
                  <a:pos x="18" y="60"/>
                </a:cxn>
                <a:cxn ang="0">
                  <a:pos x="2" y="48"/>
                </a:cxn>
                <a:cxn ang="0">
                  <a:pos x="0" y="40"/>
                </a:cxn>
                <a:cxn ang="0">
                  <a:pos x="2" y="30"/>
                </a:cxn>
                <a:cxn ang="0">
                  <a:pos x="14" y="14"/>
                </a:cxn>
                <a:cxn ang="0">
                  <a:pos x="26" y="6"/>
                </a:cxn>
                <a:cxn ang="0">
                  <a:pos x="52" y="0"/>
                </a:cxn>
              </a:cxnLst>
              <a:rect l="0" t="0" r="r" b="b"/>
              <a:pathLst>
                <a:path w="114" h="114">
                  <a:moveTo>
                    <a:pt x="52" y="0"/>
                  </a:moveTo>
                  <a:lnTo>
                    <a:pt x="56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68" y="2"/>
                  </a:lnTo>
                  <a:lnTo>
                    <a:pt x="70" y="4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0" y="22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40" y="30"/>
                  </a:lnTo>
                  <a:lnTo>
                    <a:pt x="34" y="32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4" y="36"/>
                  </a:lnTo>
                  <a:lnTo>
                    <a:pt x="40" y="40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82" y="54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8" y="64"/>
                  </a:lnTo>
                  <a:lnTo>
                    <a:pt x="112" y="70"/>
                  </a:lnTo>
                  <a:lnTo>
                    <a:pt x="114" y="76"/>
                  </a:lnTo>
                  <a:lnTo>
                    <a:pt x="114" y="82"/>
                  </a:lnTo>
                  <a:lnTo>
                    <a:pt x="114" y="82"/>
                  </a:lnTo>
                  <a:lnTo>
                    <a:pt x="114" y="88"/>
                  </a:lnTo>
                  <a:lnTo>
                    <a:pt x="112" y="92"/>
                  </a:lnTo>
                  <a:lnTo>
                    <a:pt x="110" y="96"/>
                  </a:lnTo>
                  <a:lnTo>
                    <a:pt x="104" y="100"/>
                  </a:lnTo>
                  <a:lnTo>
                    <a:pt x="92" y="106"/>
                  </a:lnTo>
                  <a:lnTo>
                    <a:pt x="76" y="112"/>
                  </a:lnTo>
                  <a:lnTo>
                    <a:pt x="76" y="112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24" y="110"/>
                  </a:lnTo>
                  <a:lnTo>
                    <a:pt x="16" y="108"/>
                  </a:lnTo>
                  <a:lnTo>
                    <a:pt x="14" y="104"/>
                  </a:lnTo>
                  <a:lnTo>
                    <a:pt x="14" y="104"/>
                  </a:lnTo>
                  <a:lnTo>
                    <a:pt x="10" y="100"/>
                  </a:lnTo>
                  <a:lnTo>
                    <a:pt x="10" y="94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2" y="84"/>
                  </a:lnTo>
                  <a:lnTo>
                    <a:pt x="18" y="76"/>
                  </a:lnTo>
                  <a:lnTo>
                    <a:pt x="18" y="76"/>
                  </a:lnTo>
                  <a:lnTo>
                    <a:pt x="40" y="84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68" y="86"/>
                  </a:lnTo>
                  <a:lnTo>
                    <a:pt x="76" y="80"/>
                  </a:lnTo>
                  <a:lnTo>
                    <a:pt x="76" y="80"/>
                  </a:lnTo>
                  <a:lnTo>
                    <a:pt x="76" y="80"/>
                  </a:lnTo>
                  <a:lnTo>
                    <a:pt x="60" y="72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18" y="60"/>
                  </a:lnTo>
                  <a:lnTo>
                    <a:pt x="8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4" y="14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40" y="2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5" name="Freeform 91"/>
            <p:cNvSpPr>
              <a:spLocks/>
            </p:cNvSpPr>
            <p:nvPr userDrawn="1"/>
          </p:nvSpPr>
          <p:spPr bwMode="auto">
            <a:xfrm>
              <a:off x="5680075" y="4510088"/>
              <a:ext cx="222250" cy="368300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28" y="0"/>
                </a:cxn>
                <a:cxn ang="0">
                  <a:pos x="136" y="6"/>
                </a:cxn>
                <a:cxn ang="0">
                  <a:pos x="140" y="14"/>
                </a:cxn>
                <a:cxn ang="0">
                  <a:pos x="136" y="30"/>
                </a:cxn>
                <a:cxn ang="0">
                  <a:pos x="136" y="128"/>
                </a:cxn>
                <a:cxn ang="0">
                  <a:pos x="140" y="206"/>
                </a:cxn>
                <a:cxn ang="0">
                  <a:pos x="140" y="212"/>
                </a:cxn>
                <a:cxn ang="0">
                  <a:pos x="138" y="226"/>
                </a:cxn>
                <a:cxn ang="0">
                  <a:pos x="132" y="232"/>
                </a:cxn>
                <a:cxn ang="0">
                  <a:pos x="124" y="232"/>
                </a:cxn>
                <a:cxn ang="0">
                  <a:pos x="112" y="230"/>
                </a:cxn>
                <a:cxn ang="0">
                  <a:pos x="90" y="212"/>
                </a:cxn>
                <a:cxn ang="0">
                  <a:pos x="80" y="196"/>
                </a:cxn>
                <a:cxn ang="0">
                  <a:pos x="30" y="108"/>
                </a:cxn>
                <a:cxn ang="0">
                  <a:pos x="30" y="130"/>
                </a:cxn>
                <a:cxn ang="0">
                  <a:pos x="30" y="194"/>
                </a:cxn>
                <a:cxn ang="0">
                  <a:pos x="30" y="210"/>
                </a:cxn>
                <a:cxn ang="0">
                  <a:pos x="28" y="216"/>
                </a:cxn>
                <a:cxn ang="0">
                  <a:pos x="14" y="220"/>
                </a:cxn>
                <a:cxn ang="0">
                  <a:pos x="12" y="220"/>
                </a:cxn>
                <a:cxn ang="0">
                  <a:pos x="4" y="216"/>
                </a:cxn>
                <a:cxn ang="0">
                  <a:pos x="0" y="206"/>
                </a:cxn>
                <a:cxn ang="0">
                  <a:pos x="0" y="190"/>
                </a:cxn>
                <a:cxn ang="0">
                  <a:pos x="0" y="118"/>
                </a:cxn>
                <a:cxn ang="0">
                  <a:pos x="2" y="72"/>
                </a:cxn>
                <a:cxn ang="0">
                  <a:pos x="4" y="56"/>
                </a:cxn>
                <a:cxn ang="0">
                  <a:pos x="10" y="46"/>
                </a:cxn>
                <a:cxn ang="0">
                  <a:pos x="20" y="48"/>
                </a:cxn>
                <a:cxn ang="0">
                  <a:pos x="26" y="46"/>
                </a:cxn>
                <a:cxn ang="0">
                  <a:pos x="48" y="78"/>
                </a:cxn>
                <a:cxn ang="0">
                  <a:pos x="70" y="128"/>
                </a:cxn>
                <a:cxn ang="0">
                  <a:pos x="86" y="160"/>
                </a:cxn>
                <a:cxn ang="0">
                  <a:pos x="100" y="182"/>
                </a:cxn>
                <a:cxn ang="0">
                  <a:pos x="108" y="190"/>
                </a:cxn>
                <a:cxn ang="0">
                  <a:pos x="110" y="4"/>
                </a:cxn>
                <a:cxn ang="0">
                  <a:pos x="122" y="0"/>
                </a:cxn>
              </a:cxnLst>
              <a:rect l="0" t="0" r="r" b="b"/>
              <a:pathLst>
                <a:path w="140" h="232">
                  <a:moveTo>
                    <a:pt x="122" y="0"/>
                  </a:moveTo>
                  <a:lnTo>
                    <a:pt x="124" y="0"/>
                  </a:lnTo>
                  <a:lnTo>
                    <a:pt x="124" y="0"/>
                  </a:lnTo>
                  <a:lnTo>
                    <a:pt x="128" y="0"/>
                  </a:lnTo>
                  <a:lnTo>
                    <a:pt x="132" y="2"/>
                  </a:lnTo>
                  <a:lnTo>
                    <a:pt x="136" y="6"/>
                  </a:lnTo>
                  <a:lnTo>
                    <a:pt x="138" y="12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36" y="30"/>
                  </a:lnTo>
                  <a:lnTo>
                    <a:pt x="136" y="128"/>
                  </a:lnTo>
                  <a:lnTo>
                    <a:pt x="136" y="128"/>
                  </a:lnTo>
                  <a:lnTo>
                    <a:pt x="136" y="168"/>
                  </a:lnTo>
                  <a:lnTo>
                    <a:pt x="140" y="206"/>
                  </a:lnTo>
                  <a:lnTo>
                    <a:pt x="140" y="212"/>
                  </a:lnTo>
                  <a:lnTo>
                    <a:pt x="140" y="212"/>
                  </a:lnTo>
                  <a:lnTo>
                    <a:pt x="138" y="220"/>
                  </a:lnTo>
                  <a:lnTo>
                    <a:pt x="138" y="226"/>
                  </a:lnTo>
                  <a:lnTo>
                    <a:pt x="136" y="230"/>
                  </a:lnTo>
                  <a:lnTo>
                    <a:pt x="132" y="232"/>
                  </a:lnTo>
                  <a:lnTo>
                    <a:pt x="124" y="232"/>
                  </a:lnTo>
                  <a:lnTo>
                    <a:pt x="124" y="232"/>
                  </a:lnTo>
                  <a:lnTo>
                    <a:pt x="124" y="232"/>
                  </a:lnTo>
                  <a:lnTo>
                    <a:pt x="112" y="230"/>
                  </a:lnTo>
                  <a:lnTo>
                    <a:pt x="102" y="224"/>
                  </a:lnTo>
                  <a:lnTo>
                    <a:pt x="90" y="212"/>
                  </a:lnTo>
                  <a:lnTo>
                    <a:pt x="80" y="196"/>
                  </a:lnTo>
                  <a:lnTo>
                    <a:pt x="80" y="196"/>
                  </a:lnTo>
                  <a:lnTo>
                    <a:pt x="50" y="144"/>
                  </a:lnTo>
                  <a:lnTo>
                    <a:pt x="30" y="108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28" y="154"/>
                  </a:lnTo>
                  <a:lnTo>
                    <a:pt x="30" y="194"/>
                  </a:lnTo>
                  <a:lnTo>
                    <a:pt x="30" y="194"/>
                  </a:lnTo>
                  <a:lnTo>
                    <a:pt x="30" y="210"/>
                  </a:lnTo>
                  <a:lnTo>
                    <a:pt x="28" y="216"/>
                  </a:lnTo>
                  <a:lnTo>
                    <a:pt x="28" y="216"/>
                  </a:lnTo>
                  <a:lnTo>
                    <a:pt x="22" y="220"/>
                  </a:lnTo>
                  <a:lnTo>
                    <a:pt x="14" y="220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6" y="218"/>
                  </a:lnTo>
                  <a:lnTo>
                    <a:pt x="4" y="216"/>
                  </a:lnTo>
                  <a:lnTo>
                    <a:pt x="4" y="216"/>
                  </a:lnTo>
                  <a:lnTo>
                    <a:pt x="0" y="206"/>
                  </a:lnTo>
                  <a:lnTo>
                    <a:pt x="0" y="194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4" y="56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20" y="48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36" y="60"/>
                  </a:lnTo>
                  <a:lnTo>
                    <a:pt x="48" y="78"/>
                  </a:lnTo>
                  <a:lnTo>
                    <a:pt x="58" y="100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86" y="160"/>
                  </a:lnTo>
                  <a:lnTo>
                    <a:pt x="94" y="172"/>
                  </a:lnTo>
                  <a:lnTo>
                    <a:pt x="100" y="182"/>
                  </a:lnTo>
                  <a:lnTo>
                    <a:pt x="106" y="190"/>
                  </a:lnTo>
                  <a:lnTo>
                    <a:pt x="108" y="190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16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" name="Freeform 92"/>
            <p:cNvSpPr>
              <a:spLocks noEditPoints="1"/>
            </p:cNvSpPr>
            <p:nvPr userDrawn="1"/>
          </p:nvSpPr>
          <p:spPr bwMode="auto">
            <a:xfrm>
              <a:off x="5915025" y="4700588"/>
              <a:ext cx="130175" cy="161925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60" y="0"/>
                </a:cxn>
                <a:cxn ang="0">
                  <a:pos x="76" y="14"/>
                </a:cxn>
                <a:cxn ang="0">
                  <a:pos x="80" y="26"/>
                </a:cxn>
                <a:cxn ang="0">
                  <a:pos x="82" y="42"/>
                </a:cxn>
                <a:cxn ang="0">
                  <a:pos x="82" y="46"/>
                </a:cxn>
                <a:cxn ang="0">
                  <a:pos x="76" y="74"/>
                </a:cxn>
                <a:cxn ang="0">
                  <a:pos x="60" y="96"/>
                </a:cxn>
                <a:cxn ang="0">
                  <a:pos x="48" y="100"/>
                </a:cxn>
                <a:cxn ang="0">
                  <a:pos x="36" y="102"/>
                </a:cxn>
                <a:cxn ang="0">
                  <a:pos x="24" y="100"/>
                </a:cxn>
                <a:cxn ang="0">
                  <a:pos x="8" y="86"/>
                </a:cxn>
                <a:cxn ang="0">
                  <a:pos x="4" y="74"/>
                </a:cxn>
                <a:cxn ang="0">
                  <a:pos x="0" y="56"/>
                </a:cxn>
                <a:cxn ang="0">
                  <a:pos x="2" y="36"/>
                </a:cxn>
                <a:cxn ang="0">
                  <a:pos x="6" y="18"/>
                </a:cxn>
                <a:cxn ang="0">
                  <a:pos x="18" y="14"/>
                </a:cxn>
                <a:cxn ang="0">
                  <a:pos x="26" y="4"/>
                </a:cxn>
                <a:cxn ang="0">
                  <a:pos x="50" y="0"/>
                </a:cxn>
                <a:cxn ang="0">
                  <a:pos x="28" y="34"/>
                </a:cxn>
                <a:cxn ang="0">
                  <a:pos x="28" y="58"/>
                </a:cxn>
                <a:cxn ang="0">
                  <a:pos x="30" y="72"/>
                </a:cxn>
                <a:cxn ang="0">
                  <a:pos x="36" y="76"/>
                </a:cxn>
                <a:cxn ang="0">
                  <a:pos x="44" y="70"/>
                </a:cxn>
                <a:cxn ang="0">
                  <a:pos x="50" y="62"/>
                </a:cxn>
                <a:cxn ang="0">
                  <a:pos x="56" y="44"/>
                </a:cxn>
                <a:cxn ang="0">
                  <a:pos x="56" y="44"/>
                </a:cxn>
                <a:cxn ang="0">
                  <a:pos x="52" y="32"/>
                </a:cxn>
                <a:cxn ang="0">
                  <a:pos x="46" y="22"/>
                </a:cxn>
                <a:cxn ang="0">
                  <a:pos x="40" y="24"/>
                </a:cxn>
                <a:cxn ang="0">
                  <a:pos x="32" y="30"/>
                </a:cxn>
                <a:cxn ang="0">
                  <a:pos x="28" y="34"/>
                </a:cxn>
              </a:cxnLst>
              <a:rect l="0" t="0" r="r" b="b"/>
              <a:pathLst>
                <a:path w="82" h="102">
                  <a:moveTo>
                    <a:pt x="50" y="0"/>
                  </a:moveTo>
                  <a:lnTo>
                    <a:pt x="50" y="0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68" y="6"/>
                  </a:lnTo>
                  <a:lnTo>
                    <a:pt x="76" y="14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82" y="34"/>
                  </a:lnTo>
                  <a:lnTo>
                    <a:pt x="82" y="42"/>
                  </a:lnTo>
                  <a:lnTo>
                    <a:pt x="82" y="46"/>
                  </a:lnTo>
                  <a:lnTo>
                    <a:pt x="82" y="46"/>
                  </a:lnTo>
                  <a:lnTo>
                    <a:pt x="82" y="60"/>
                  </a:lnTo>
                  <a:lnTo>
                    <a:pt x="76" y="74"/>
                  </a:lnTo>
                  <a:lnTo>
                    <a:pt x="70" y="86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48" y="100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24" y="100"/>
                  </a:lnTo>
                  <a:lnTo>
                    <a:pt x="16" y="96"/>
                  </a:lnTo>
                  <a:lnTo>
                    <a:pt x="8" y="8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36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4" y="0"/>
                  </a:lnTo>
                  <a:lnTo>
                    <a:pt x="50" y="0"/>
                  </a:lnTo>
                  <a:lnTo>
                    <a:pt x="50" y="0"/>
                  </a:lnTo>
                  <a:close/>
                  <a:moveTo>
                    <a:pt x="28" y="34"/>
                  </a:moveTo>
                  <a:lnTo>
                    <a:pt x="30" y="38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30" y="72"/>
                  </a:lnTo>
                  <a:lnTo>
                    <a:pt x="34" y="74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44" y="70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54" y="54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4" y="38"/>
                  </a:lnTo>
                  <a:lnTo>
                    <a:pt x="52" y="32"/>
                  </a:lnTo>
                  <a:lnTo>
                    <a:pt x="50" y="26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28" y="34"/>
                  </a:lnTo>
                  <a:lnTo>
                    <a:pt x="28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" name="Freeform 93"/>
            <p:cNvSpPr>
              <a:spLocks/>
            </p:cNvSpPr>
            <p:nvPr userDrawn="1"/>
          </p:nvSpPr>
          <p:spPr bwMode="auto">
            <a:xfrm>
              <a:off x="6064250" y="4659313"/>
              <a:ext cx="219075" cy="206375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22" y="0"/>
                </a:cxn>
                <a:cxn ang="0">
                  <a:pos x="128" y="8"/>
                </a:cxn>
                <a:cxn ang="0">
                  <a:pos x="130" y="28"/>
                </a:cxn>
                <a:cxn ang="0">
                  <a:pos x="130" y="34"/>
                </a:cxn>
                <a:cxn ang="0">
                  <a:pos x="136" y="82"/>
                </a:cxn>
                <a:cxn ang="0">
                  <a:pos x="138" y="94"/>
                </a:cxn>
                <a:cxn ang="0">
                  <a:pos x="134" y="114"/>
                </a:cxn>
                <a:cxn ang="0">
                  <a:pos x="132" y="114"/>
                </a:cxn>
                <a:cxn ang="0">
                  <a:pos x="116" y="120"/>
                </a:cxn>
                <a:cxn ang="0">
                  <a:pos x="108" y="118"/>
                </a:cxn>
                <a:cxn ang="0">
                  <a:pos x="88" y="104"/>
                </a:cxn>
                <a:cxn ang="0">
                  <a:pos x="76" y="92"/>
                </a:cxn>
                <a:cxn ang="0">
                  <a:pos x="62" y="82"/>
                </a:cxn>
                <a:cxn ang="0">
                  <a:pos x="46" y="118"/>
                </a:cxn>
                <a:cxn ang="0">
                  <a:pos x="40" y="122"/>
                </a:cxn>
                <a:cxn ang="0">
                  <a:pos x="24" y="130"/>
                </a:cxn>
                <a:cxn ang="0">
                  <a:pos x="22" y="130"/>
                </a:cxn>
                <a:cxn ang="0">
                  <a:pos x="10" y="114"/>
                </a:cxn>
                <a:cxn ang="0">
                  <a:pos x="2" y="86"/>
                </a:cxn>
                <a:cxn ang="0">
                  <a:pos x="0" y="60"/>
                </a:cxn>
                <a:cxn ang="0">
                  <a:pos x="0" y="54"/>
                </a:cxn>
                <a:cxn ang="0">
                  <a:pos x="2" y="34"/>
                </a:cxn>
                <a:cxn ang="0">
                  <a:pos x="12" y="22"/>
                </a:cxn>
                <a:cxn ang="0">
                  <a:pos x="20" y="22"/>
                </a:cxn>
                <a:cxn ang="0">
                  <a:pos x="24" y="22"/>
                </a:cxn>
                <a:cxn ang="0">
                  <a:pos x="30" y="28"/>
                </a:cxn>
                <a:cxn ang="0">
                  <a:pos x="30" y="36"/>
                </a:cxn>
                <a:cxn ang="0">
                  <a:pos x="28" y="66"/>
                </a:cxn>
                <a:cxn ang="0">
                  <a:pos x="28" y="72"/>
                </a:cxn>
                <a:cxn ang="0">
                  <a:pos x="32" y="76"/>
                </a:cxn>
                <a:cxn ang="0">
                  <a:pos x="40" y="66"/>
                </a:cxn>
                <a:cxn ang="0">
                  <a:pos x="44" y="56"/>
                </a:cxn>
                <a:cxn ang="0">
                  <a:pos x="46" y="54"/>
                </a:cxn>
                <a:cxn ang="0">
                  <a:pos x="62" y="46"/>
                </a:cxn>
                <a:cxn ang="0">
                  <a:pos x="84" y="62"/>
                </a:cxn>
                <a:cxn ang="0">
                  <a:pos x="98" y="78"/>
                </a:cxn>
                <a:cxn ang="0">
                  <a:pos x="104" y="82"/>
                </a:cxn>
                <a:cxn ang="0">
                  <a:pos x="106" y="60"/>
                </a:cxn>
                <a:cxn ang="0">
                  <a:pos x="104" y="16"/>
                </a:cxn>
                <a:cxn ang="0">
                  <a:pos x="106" y="4"/>
                </a:cxn>
                <a:cxn ang="0">
                  <a:pos x="108" y="4"/>
                </a:cxn>
                <a:cxn ang="0">
                  <a:pos x="116" y="0"/>
                </a:cxn>
              </a:cxnLst>
              <a:rect l="0" t="0" r="r" b="b"/>
              <a:pathLst>
                <a:path w="138" h="130">
                  <a:moveTo>
                    <a:pt x="116" y="0"/>
                  </a:moveTo>
                  <a:lnTo>
                    <a:pt x="116" y="0"/>
                  </a:lnTo>
                  <a:lnTo>
                    <a:pt x="116" y="0"/>
                  </a:lnTo>
                  <a:lnTo>
                    <a:pt x="122" y="0"/>
                  </a:lnTo>
                  <a:lnTo>
                    <a:pt x="126" y="4"/>
                  </a:lnTo>
                  <a:lnTo>
                    <a:pt x="128" y="8"/>
                  </a:lnTo>
                  <a:lnTo>
                    <a:pt x="132" y="14"/>
                  </a:lnTo>
                  <a:lnTo>
                    <a:pt x="130" y="28"/>
                  </a:lnTo>
                  <a:lnTo>
                    <a:pt x="130" y="34"/>
                  </a:lnTo>
                  <a:lnTo>
                    <a:pt x="130" y="34"/>
                  </a:lnTo>
                  <a:lnTo>
                    <a:pt x="132" y="50"/>
                  </a:lnTo>
                  <a:lnTo>
                    <a:pt x="136" y="82"/>
                  </a:lnTo>
                  <a:lnTo>
                    <a:pt x="138" y="94"/>
                  </a:lnTo>
                  <a:lnTo>
                    <a:pt x="138" y="94"/>
                  </a:lnTo>
                  <a:lnTo>
                    <a:pt x="136" y="110"/>
                  </a:lnTo>
                  <a:lnTo>
                    <a:pt x="134" y="114"/>
                  </a:lnTo>
                  <a:lnTo>
                    <a:pt x="132" y="114"/>
                  </a:lnTo>
                  <a:lnTo>
                    <a:pt x="132" y="114"/>
                  </a:lnTo>
                  <a:lnTo>
                    <a:pt x="124" y="118"/>
                  </a:lnTo>
                  <a:lnTo>
                    <a:pt x="116" y="120"/>
                  </a:lnTo>
                  <a:lnTo>
                    <a:pt x="116" y="120"/>
                  </a:lnTo>
                  <a:lnTo>
                    <a:pt x="108" y="118"/>
                  </a:lnTo>
                  <a:lnTo>
                    <a:pt x="98" y="112"/>
                  </a:lnTo>
                  <a:lnTo>
                    <a:pt x="88" y="104"/>
                  </a:lnTo>
                  <a:lnTo>
                    <a:pt x="76" y="92"/>
                  </a:lnTo>
                  <a:lnTo>
                    <a:pt x="76" y="9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50" y="110"/>
                  </a:lnTo>
                  <a:lnTo>
                    <a:pt x="46" y="118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32" y="128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2" y="130"/>
                  </a:lnTo>
                  <a:lnTo>
                    <a:pt x="18" y="126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2" y="86"/>
                  </a:lnTo>
                  <a:lnTo>
                    <a:pt x="0" y="72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44"/>
                  </a:lnTo>
                  <a:lnTo>
                    <a:pt x="2" y="34"/>
                  </a:lnTo>
                  <a:lnTo>
                    <a:pt x="6" y="28"/>
                  </a:lnTo>
                  <a:lnTo>
                    <a:pt x="12" y="22"/>
                  </a:lnTo>
                  <a:lnTo>
                    <a:pt x="16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4" y="22"/>
                  </a:lnTo>
                  <a:lnTo>
                    <a:pt x="28" y="24"/>
                  </a:lnTo>
                  <a:lnTo>
                    <a:pt x="30" y="28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28" y="64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28" y="72"/>
                  </a:lnTo>
                  <a:lnTo>
                    <a:pt x="32" y="76"/>
                  </a:lnTo>
                  <a:lnTo>
                    <a:pt x="32" y="76"/>
                  </a:lnTo>
                  <a:lnTo>
                    <a:pt x="36" y="7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4" y="56"/>
                  </a:lnTo>
                  <a:lnTo>
                    <a:pt x="46" y="54"/>
                  </a:lnTo>
                  <a:lnTo>
                    <a:pt x="46" y="54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70" y="52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98" y="78"/>
                  </a:lnTo>
                  <a:lnTo>
                    <a:pt x="104" y="82"/>
                  </a:lnTo>
                  <a:lnTo>
                    <a:pt x="104" y="82"/>
                  </a:lnTo>
                  <a:lnTo>
                    <a:pt x="106" y="62"/>
                  </a:lnTo>
                  <a:lnTo>
                    <a:pt x="106" y="60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6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8" name="Freeform 94"/>
            <p:cNvSpPr>
              <a:spLocks/>
            </p:cNvSpPr>
            <p:nvPr userDrawn="1"/>
          </p:nvSpPr>
          <p:spPr bwMode="auto">
            <a:xfrm>
              <a:off x="2679700" y="4557713"/>
              <a:ext cx="327025" cy="307975"/>
            </a:xfrm>
            <a:custGeom>
              <a:avLst/>
              <a:gdLst/>
              <a:ahLst/>
              <a:cxnLst>
                <a:cxn ang="0">
                  <a:pos x="182" y="0"/>
                </a:cxn>
                <a:cxn ang="0">
                  <a:pos x="186" y="0"/>
                </a:cxn>
                <a:cxn ang="0">
                  <a:pos x="186" y="0"/>
                </a:cxn>
                <a:cxn ang="0">
                  <a:pos x="200" y="2"/>
                </a:cxn>
                <a:cxn ang="0">
                  <a:pos x="204" y="4"/>
                </a:cxn>
                <a:cxn ang="0">
                  <a:pos x="206" y="8"/>
                </a:cxn>
                <a:cxn ang="0">
                  <a:pos x="206" y="10"/>
                </a:cxn>
                <a:cxn ang="0">
                  <a:pos x="206" y="12"/>
                </a:cxn>
                <a:cxn ang="0">
                  <a:pos x="206" y="12"/>
                </a:cxn>
                <a:cxn ang="0">
                  <a:pos x="206" y="14"/>
                </a:cxn>
                <a:cxn ang="0">
                  <a:pos x="202" y="18"/>
                </a:cxn>
                <a:cxn ang="0">
                  <a:pos x="192" y="24"/>
                </a:cxn>
                <a:cxn ang="0">
                  <a:pos x="172" y="30"/>
                </a:cxn>
                <a:cxn ang="0">
                  <a:pos x="144" y="34"/>
                </a:cxn>
                <a:cxn ang="0">
                  <a:pos x="144" y="34"/>
                </a:cxn>
                <a:cxn ang="0">
                  <a:pos x="128" y="32"/>
                </a:cxn>
                <a:cxn ang="0">
                  <a:pos x="122" y="34"/>
                </a:cxn>
                <a:cxn ang="0">
                  <a:pos x="122" y="34"/>
                </a:cxn>
                <a:cxn ang="0">
                  <a:pos x="120" y="58"/>
                </a:cxn>
                <a:cxn ang="0">
                  <a:pos x="118" y="78"/>
                </a:cxn>
                <a:cxn ang="0">
                  <a:pos x="122" y="156"/>
                </a:cxn>
                <a:cxn ang="0">
                  <a:pos x="122" y="180"/>
                </a:cxn>
                <a:cxn ang="0">
                  <a:pos x="122" y="180"/>
                </a:cxn>
                <a:cxn ang="0">
                  <a:pos x="122" y="186"/>
                </a:cxn>
                <a:cxn ang="0">
                  <a:pos x="120" y="190"/>
                </a:cxn>
                <a:cxn ang="0">
                  <a:pos x="120" y="190"/>
                </a:cxn>
                <a:cxn ang="0">
                  <a:pos x="108" y="192"/>
                </a:cxn>
                <a:cxn ang="0">
                  <a:pos x="100" y="194"/>
                </a:cxn>
                <a:cxn ang="0">
                  <a:pos x="100" y="194"/>
                </a:cxn>
                <a:cxn ang="0">
                  <a:pos x="94" y="178"/>
                </a:cxn>
                <a:cxn ang="0">
                  <a:pos x="92" y="160"/>
                </a:cxn>
                <a:cxn ang="0">
                  <a:pos x="90" y="140"/>
                </a:cxn>
                <a:cxn ang="0">
                  <a:pos x="90" y="118"/>
                </a:cxn>
                <a:cxn ang="0">
                  <a:pos x="90" y="118"/>
                </a:cxn>
                <a:cxn ang="0">
                  <a:pos x="88" y="84"/>
                </a:cxn>
                <a:cxn ang="0">
                  <a:pos x="88" y="80"/>
                </a:cxn>
                <a:cxn ang="0">
                  <a:pos x="88" y="38"/>
                </a:cxn>
                <a:cxn ang="0">
                  <a:pos x="88" y="38"/>
                </a:cxn>
                <a:cxn ang="0">
                  <a:pos x="82" y="36"/>
                </a:cxn>
                <a:cxn ang="0">
                  <a:pos x="70" y="36"/>
                </a:cxn>
                <a:cxn ang="0">
                  <a:pos x="26" y="36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4" y="36"/>
                </a:cxn>
                <a:cxn ang="0">
                  <a:pos x="2" y="34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24"/>
                </a:cxn>
                <a:cxn ang="0">
                  <a:pos x="2" y="20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48" y="8"/>
                </a:cxn>
                <a:cxn ang="0">
                  <a:pos x="92" y="6"/>
                </a:cxn>
                <a:cxn ang="0">
                  <a:pos x="92" y="6"/>
                </a:cxn>
                <a:cxn ang="0">
                  <a:pos x="128" y="6"/>
                </a:cxn>
                <a:cxn ang="0">
                  <a:pos x="170" y="0"/>
                </a:cxn>
                <a:cxn ang="0">
                  <a:pos x="182" y="0"/>
                </a:cxn>
              </a:cxnLst>
              <a:rect l="0" t="0" r="r" b="b"/>
              <a:pathLst>
                <a:path w="206" h="194">
                  <a:moveTo>
                    <a:pt x="182" y="0"/>
                  </a:moveTo>
                  <a:lnTo>
                    <a:pt x="186" y="0"/>
                  </a:lnTo>
                  <a:lnTo>
                    <a:pt x="186" y="0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6" y="8"/>
                  </a:lnTo>
                  <a:lnTo>
                    <a:pt x="206" y="10"/>
                  </a:lnTo>
                  <a:lnTo>
                    <a:pt x="206" y="12"/>
                  </a:lnTo>
                  <a:lnTo>
                    <a:pt x="206" y="12"/>
                  </a:lnTo>
                  <a:lnTo>
                    <a:pt x="206" y="14"/>
                  </a:lnTo>
                  <a:lnTo>
                    <a:pt x="202" y="18"/>
                  </a:lnTo>
                  <a:lnTo>
                    <a:pt x="192" y="24"/>
                  </a:lnTo>
                  <a:lnTo>
                    <a:pt x="172" y="30"/>
                  </a:lnTo>
                  <a:lnTo>
                    <a:pt x="144" y="34"/>
                  </a:lnTo>
                  <a:lnTo>
                    <a:pt x="144" y="34"/>
                  </a:lnTo>
                  <a:lnTo>
                    <a:pt x="128" y="32"/>
                  </a:lnTo>
                  <a:lnTo>
                    <a:pt x="122" y="34"/>
                  </a:lnTo>
                  <a:lnTo>
                    <a:pt x="122" y="34"/>
                  </a:lnTo>
                  <a:lnTo>
                    <a:pt x="120" y="58"/>
                  </a:lnTo>
                  <a:lnTo>
                    <a:pt x="118" y="78"/>
                  </a:lnTo>
                  <a:lnTo>
                    <a:pt x="122" y="156"/>
                  </a:lnTo>
                  <a:lnTo>
                    <a:pt x="122" y="180"/>
                  </a:lnTo>
                  <a:lnTo>
                    <a:pt x="122" y="180"/>
                  </a:lnTo>
                  <a:lnTo>
                    <a:pt x="122" y="186"/>
                  </a:lnTo>
                  <a:lnTo>
                    <a:pt x="120" y="190"/>
                  </a:lnTo>
                  <a:lnTo>
                    <a:pt x="120" y="190"/>
                  </a:lnTo>
                  <a:lnTo>
                    <a:pt x="108" y="192"/>
                  </a:lnTo>
                  <a:lnTo>
                    <a:pt x="100" y="194"/>
                  </a:lnTo>
                  <a:lnTo>
                    <a:pt x="100" y="194"/>
                  </a:lnTo>
                  <a:lnTo>
                    <a:pt x="94" y="178"/>
                  </a:lnTo>
                  <a:lnTo>
                    <a:pt x="92" y="160"/>
                  </a:lnTo>
                  <a:lnTo>
                    <a:pt x="90" y="140"/>
                  </a:lnTo>
                  <a:lnTo>
                    <a:pt x="90" y="118"/>
                  </a:lnTo>
                  <a:lnTo>
                    <a:pt x="90" y="118"/>
                  </a:lnTo>
                  <a:lnTo>
                    <a:pt x="88" y="84"/>
                  </a:lnTo>
                  <a:lnTo>
                    <a:pt x="88" y="80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36"/>
                  </a:lnTo>
                  <a:lnTo>
                    <a:pt x="70" y="36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48" y="8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28" y="6"/>
                  </a:lnTo>
                  <a:lnTo>
                    <a:pt x="170" y="0"/>
                  </a:lnTo>
                  <a:lnTo>
                    <a:pt x="1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" name="Freeform 95"/>
            <p:cNvSpPr>
              <a:spLocks/>
            </p:cNvSpPr>
            <p:nvPr userDrawn="1"/>
          </p:nvSpPr>
          <p:spPr bwMode="auto">
            <a:xfrm>
              <a:off x="2955925" y="4576763"/>
              <a:ext cx="174625" cy="28257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0" y="2"/>
                </a:cxn>
                <a:cxn ang="0">
                  <a:pos x="30" y="4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8" y="116"/>
                </a:cxn>
                <a:cxn ang="0">
                  <a:pos x="44" y="78"/>
                </a:cxn>
                <a:cxn ang="0">
                  <a:pos x="50" y="68"/>
                </a:cxn>
                <a:cxn ang="0">
                  <a:pos x="56" y="66"/>
                </a:cxn>
                <a:cxn ang="0">
                  <a:pos x="66" y="62"/>
                </a:cxn>
                <a:cxn ang="0">
                  <a:pos x="68" y="62"/>
                </a:cxn>
                <a:cxn ang="0">
                  <a:pos x="72" y="64"/>
                </a:cxn>
                <a:cxn ang="0">
                  <a:pos x="76" y="70"/>
                </a:cxn>
                <a:cxn ang="0">
                  <a:pos x="88" y="124"/>
                </a:cxn>
                <a:cxn ang="0">
                  <a:pos x="92" y="142"/>
                </a:cxn>
                <a:cxn ang="0">
                  <a:pos x="98" y="154"/>
                </a:cxn>
                <a:cxn ang="0">
                  <a:pos x="110" y="166"/>
                </a:cxn>
                <a:cxn ang="0">
                  <a:pos x="110" y="168"/>
                </a:cxn>
                <a:cxn ang="0">
                  <a:pos x="98" y="178"/>
                </a:cxn>
                <a:cxn ang="0">
                  <a:pos x="88" y="176"/>
                </a:cxn>
                <a:cxn ang="0">
                  <a:pos x="76" y="168"/>
                </a:cxn>
                <a:cxn ang="0">
                  <a:pos x="64" y="144"/>
                </a:cxn>
                <a:cxn ang="0">
                  <a:pos x="58" y="112"/>
                </a:cxn>
                <a:cxn ang="0">
                  <a:pos x="38" y="154"/>
                </a:cxn>
                <a:cxn ang="0">
                  <a:pos x="30" y="168"/>
                </a:cxn>
                <a:cxn ang="0">
                  <a:pos x="18" y="178"/>
                </a:cxn>
                <a:cxn ang="0">
                  <a:pos x="14" y="176"/>
                </a:cxn>
                <a:cxn ang="0">
                  <a:pos x="4" y="170"/>
                </a:cxn>
                <a:cxn ang="0">
                  <a:pos x="4" y="164"/>
                </a:cxn>
                <a:cxn ang="0">
                  <a:pos x="0" y="148"/>
                </a:cxn>
                <a:cxn ang="0">
                  <a:pos x="2" y="54"/>
                </a:cxn>
                <a:cxn ang="0">
                  <a:pos x="4" y="24"/>
                </a:cxn>
                <a:cxn ang="0">
                  <a:pos x="8" y="6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2" y="2"/>
                </a:cxn>
                <a:cxn ang="0">
                  <a:pos x="22" y="0"/>
                </a:cxn>
              </a:cxnLst>
              <a:rect l="0" t="0" r="r" b="b"/>
              <a:pathLst>
                <a:path w="110" h="178">
                  <a:moveTo>
                    <a:pt x="22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26" y="54"/>
                  </a:lnTo>
                  <a:lnTo>
                    <a:pt x="24" y="106"/>
                  </a:lnTo>
                  <a:lnTo>
                    <a:pt x="24" y="108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28" y="116"/>
                  </a:lnTo>
                  <a:lnTo>
                    <a:pt x="34" y="10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0" y="68"/>
                  </a:lnTo>
                  <a:lnTo>
                    <a:pt x="52" y="66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66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70" y="62"/>
                  </a:lnTo>
                  <a:lnTo>
                    <a:pt x="72" y="64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82" y="92"/>
                  </a:lnTo>
                  <a:lnTo>
                    <a:pt x="88" y="124"/>
                  </a:lnTo>
                  <a:lnTo>
                    <a:pt x="88" y="124"/>
                  </a:lnTo>
                  <a:lnTo>
                    <a:pt x="92" y="142"/>
                  </a:lnTo>
                  <a:lnTo>
                    <a:pt x="98" y="154"/>
                  </a:lnTo>
                  <a:lnTo>
                    <a:pt x="98" y="154"/>
                  </a:lnTo>
                  <a:lnTo>
                    <a:pt x="102" y="160"/>
                  </a:lnTo>
                  <a:lnTo>
                    <a:pt x="110" y="166"/>
                  </a:lnTo>
                  <a:lnTo>
                    <a:pt x="110" y="168"/>
                  </a:lnTo>
                  <a:lnTo>
                    <a:pt x="110" y="168"/>
                  </a:lnTo>
                  <a:lnTo>
                    <a:pt x="104" y="174"/>
                  </a:lnTo>
                  <a:lnTo>
                    <a:pt x="98" y="178"/>
                  </a:lnTo>
                  <a:lnTo>
                    <a:pt x="98" y="178"/>
                  </a:lnTo>
                  <a:lnTo>
                    <a:pt x="88" y="176"/>
                  </a:lnTo>
                  <a:lnTo>
                    <a:pt x="76" y="168"/>
                  </a:lnTo>
                  <a:lnTo>
                    <a:pt x="76" y="168"/>
                  </a:lnTo>
                  <a:lnTo>
                    <a:pt x="70" y="158"/>
                  </a:lnTo>
                  <a:lnTo>
                    <a:pt x="64" y="144"/>
                  </a:lnTo>
                  <a:lnTo>
                    <a:pt x="58" y="112"/>
                  </a:lnTo>
                  <a:lnTo>
                    <a:pt x="58" y="112"/>
                  </a:lnTo>
                  <a:lnTo>
                    <a:pt x="50" y="126"/>
                  </a:lnTo>
                  <a:lnTo>
                    <a:pt x="38" y="154"/>
                  </a:lnTo>
                  <a:lnTo>
                    <a:pt x="38" y="154"/>
                  </a:lnTo>
                  <a:lnTo>
                    <a:pt x="30" y="168"/>
                  </a:lnTo>
                  <a:lnTo>
                    <a:pt x="22" y="178"/>
                  </a:lnTo>
                  <a:lnTo>
                    <a:pt x="18" y="178"/>
                  </a:lnTo>
                  <a:lnTo>
                    <a:pt x="18" y="178"/>
                  </a:lnTo>
                  <a:lnTo>
                    <a:pt x="14" y="176"/>
                  </a:lnTo>
                  <a:lnTo>
                    <a:pt x="8" y="172"/>
                  </a:lnTo>
                  <a:lnTo>
                    <a:pt x="4" y="170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2" y="15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4" y="2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" name="Freeform 96"/>
            <p:cNvSpPr>
              <a:spLocks noEditPoints="1"/>
            </p:cNvSpPr>
            <p:nvPr userDrawn="1"/>
          </p:nvSpPr>
          <p:spPr bwMode="auto">
            <a:xfrm>
              <a:off x="3117850" y="4665663"/>
              <a:ext cx="222250" cy="1873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60" y="8"/>
                </a:cxn>
                <a:cxn ang="0">
                  <a:pos x="76" y="30"/>
                </a:cxn>
                <a:cxn ang="0">
                  <a:pos x="80" y="44"/>
                </a:cxn>
                <a:cxn ang="0">
                  <a:pos x="78" y="54"/>
                </a:cxn>
                <a:cxn ang="0">
                  <a:pos x="60" y="70"/>
                </a:cxn>
                <a:cxn ang="0">
                  <a:pos x="46" y="78"/>
                </a:cxn>
                <a:cxn ang="0">
                  <a:pos x="50" y="84"/>
                </a:cxn>
                <a:cxn ang="0">
                  <a:pos x="62" y="92"/>
                </a:cxn>
                <a:cxn ang="0">
                  <a:pos x="70" y="94"/>
                </a:cxn>
                <a:cxn ang="0">
                  <a:pos x="90" y="86"/>
                </a:cxn>
                <a:cxn ang="0">
                  <a:pos x="110" y="62"/>
                </a:cxn>
                <a:cxn ang="0">
                  <a:pos x="122" y="50"/>
                </a:cxn>
                <a:cxn ang="0">
                  <a:pos x="132" y="48"/>
                </a:cxn>
                <a:cxn ang="0">
                  <a:pos x="134" y="48"/>
                </a:cxn>
                <a:cxn ang="0">
                  <a:pos x="132" y="54"/>
                </a:cxn>
                <a:cxn ang="0">
                  <a:pos x="134" y="56"/>
                </a:cxn>
                <a:cxn ang="0">
                  <a:pos x="136" y="54"/>
                </a:cxn>
                <a:cxn ang="0">
                  <a:pos x="140" y="50"/>
                </a:cxn>
                <a:cxn ang="0">
                  <a:pos x="140" y="52"/>
                </a:cxn>
                <a:cxn ang="0">
                  <a:pos x="126" y="76"/>
                </a:cxn>
                <a:cxn ang="0">
                  <a:pos x="124" y="84"/>
                </a:cxn>
                <a:cxn ang="0">
                  <a:pos x="118" y="86"/>
                </a:cxn>
                <a:cxn ang="0">
                  <a:pos x="118" y="88"/>
                </a:cxn>
                <a:cxn ang="0">
                  <a:pos x="102" y="106"/>
                </a:cxn>
                <a:cxn ang="0">
                  <a:pos x="82" y="116"/>
                </a:cxn>
                <a:cxn ang="0">
                  <a:pos x="70" y="118"/>
                </a:cxn>
                <a:cxn ang="0">
                  <a:pos x="64" y="118"/>
                </a:cxn>
                <a:cxn ang="0">
                  <a:pos x="50" y="116"/>
                </a:cxn>
                <a:cxn ang="0">
                  <a:pos x="34" y="106"/>
                </a:cxn>
                <a:cxn ang="0">
                  <a:pos x="2" y="72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4" y="18"/>
                </a:cxn>
                <a:cxn ang="0">
                  <a:pos x="14" y="8"/>
                </a:cxn>
                <a:cxn ang="0">
                  <a:pos x="28" y="2"/>
                </a:cxn>
                <a:cxn ang="0">
                  <a:pos x="40" y="0"/>
                </a:cxn>
                <a:cxn ang="0">
                  <a:pos x="28" y="42"/>
                </a:cxn>
                <a:cxn ang="0">
                  <a:pos x="32" y="56"/>
                </a:cxn>
                <a:cxn ang="0">
                  <a:pos x="34" y="60"/>
                </a:cxn>
                <a:cxn ang="0">
                  <a:pos x="50" y="52"/>
                </a:cxn>
                <a:cxn ang="0">
                  <a:pos x="52" y="44"/>
                </a:cxn>
                <a:cxn ang="0">
                  <a:pos x="50" y="38"/>
                </a:cxn>
                <a:cxn ang="0">
                  <a:pos x="44" y="28"/>
                </a:cxn>
                <a:cxn ang="0">
                  <a:pos x="36" y="26"/>
                </a:cxn>
                <a:cxn ang="0">
                  <a:pos x="32" y="26"/>
                </a:cxn>
                <a:cxn ang="0">
                  <a:pos x="30" y="30"/>
                </a:cxn>
                <a:cxn ang="0">
                  <a:pos x="28" y="42"/>
                </a:cxn>
              </a:cxnLst>
              <a:rect l="0" t="0" r="r" b="b"/>
              <a:pathLst>
                <a:path w="140" h="118">
                  <a:moveTo>
                    <a:pt x="40" y="0"/>
                  </a:moveTo>
                  <a:lnTo>
                    <a:pt x="40" y="0"/>
                  </a:lnTo>
                  <a:lnTo>
                    <a:pt x="52" y="2"/>
                  </a:lnTo>
                  <a:lnTo>
                    <a:pt x="60" y="8"/>
                  </a:lnTo>
                  <a:lnTo>
                    <a:pt x="70" y="16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78" y="54"/>
                  </a:lnTo>
                  <a:lnTo>
                    <a:pt x="72" y="62"/>
                  </a:lnTo>
                  <a:lnTo>
                    <a:pt x="60" y="70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50" y="84"/>
                  </a:lnTo>
                  <a:lnTo>
                    <a:pt x="56" y="90"/>
                  </a:lnTo>
                  <a:lnTo>
                    <a:pt x="62" y="92"/>
                  </a:lnTo>
                  <a:lnTo>
                    <a:pt x="70" y="94"/>
                  </a:lnTo>
                  <a:lnTo>
                    <a:pt x="70" y="94"/>
                  </a:lnTo>
                  <a:lnTo>
                    <a:pt x="78" y="92"/>
                  </a:lnTo>
                  <a:lnTo>
                    <a:pt x="90" y="86"/>
                  </a:lnTo>
                  <a:lnTo>
                    <a:pt x="100" y="76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22" y="50"/>
                  </a:lnTo>
                  <a:lnTo>
                    <a:pt x="128" y="48"/>
                  </a:lnTo>
                  <a:lnTo>
                    <a:pt x="132" y="48"/>
                  </a:lnTo>
                  <a:lnTo>
                    <a:pt x="132" y="48"/>
                  </a:lnTo>
                  <a:lnTo>
                    <a:pt x="134" y="48"/>
                  </a:lnTo>
                  <a:lnTo>
                    <a:pt x="134" y="52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34" y="56"/>
                  </a:lnTo>
                  <a:lnTo>
                    <a:pt x="134" y="56"/>
                  </a:lnTo>
                  <a:lnTo>
                    <a:pt x="136" y="54"/>
                  </a:lnTo>
                  <a:lnTo>
                    <a:pt x="138" y="50"/>
                  </a:lnTo>
                  <a:lnTo>
                    <a:pt x="140" y="50"/>
                  </a:lnTo>
                  <a:lnTo>
                    <a:pt x="140" y="52"/>
                  </a:lnTo>
                  <a:lnTo>
                    <a:pt x="140" y="52"/>
                  </a:lnTo>
                  <a:lnTo>
                    <a:pt x="136" y="62"/>
                  </a:lnTo>
                  <a:lnTo>
                    <a:pt x="126" y="76"/>
                  </a:lnTo>
                  <a:lnTo>
                    <a:pt x="126" y="76"/>
                  </a:lnTo>
                  <a:lnTo>
                    <a:pt x="124" y="84"/>
                  </a:lnTo>
                  <a:lnTo>
                    <a:pt x="124" y="84"/>
                  </a:lnTo>
                  <a:lnTo>
                    <a:pt x="118" y="86"/>
                  </a:lnTo>
                  <a:lnTo>
                    <a:pt x="118" y="88"/>
                  </a:lnTo>
                  <a:lnTo>
                    <a:pt x="118" y="88"/>
                  </a:lnTo>
                  <a:lnTo>
                    <a:pt x="110" y="98"/>
                  </a:lnTo>
                  <a:lnTo>
                    <a:pt x="102" y="106"/>
                  </a:lnTo>
                  <a:lnTo>
                    <a:pt x="92" y="112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70" y="118"/>
                  </a:lnTo>
                  <a:lnTo>
                    <a:pt x="64" y="118"/>
                  </a:lnTo>
                  <a:lnTo>
                    <a:pt x="64" y="118"/>
                  </a:lnTo>
                  <a:lnTo>
                    <a:pt x="56" y="118"/>
                  </a:lnTo>
                  <a:lnTo>
                    <a:pt x="50" y="116"/>
                  </a:lnTo>
                  <a:lnTo>
                    <a:pt x="42" y="112"/>
                  </a:lnTo>
                  <a:lnTo>
                    <a:pt x="34" y="106"/>
                  </a:lnTo>
                  <a:lnTo>
                    <a:pt x="18" y="9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28" y="2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8" y="42"/>
                  </a:moveTo>
                  <a:lnTo>
                    <a:pt x="28" y="42"/>
                  </a:lnTo>
                  <a:lnTo>
                    <a:pt x="28" y="52"/>
                  </a:lnTo>
                  <a:lnTo>
                    <a:pt x="32" y="56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40" y="58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0" y="38"/>
                  </a:lnTo>
                  <a:lnTo>
                    <a:pt x="48" y="32"/>
                  </a:lnTo>
                  <a:lnTo>
                    <a:pt x="44" y="28"/>
                  </a:lnTo>
                  <a:lnTo>
                    <a:pt x="40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28" y="34"/>
                  </a:lnTo>
                  <a:lnTo>
                    <a:pt x="28" y="42"/>
                  </a:lnTo>
                  <a:lnTo>
                    <a:pt x="28" y="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" name="Freeform 97"/>
            <p:cNvSpPr>
              <a:spLocks/>
            </p:cNvSpPr>
            <p:nvPr userDrawn="1"/>
          </p:nvSpPr>
          <p:spPr bwMode="auto">
            <a:xfrm>
              <a:off x="3375025" y="4532313"/>
              <a:ext cx="234950" cy="333375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36" y="0"/>
                </a:cxn>
                <a:cxn ang="0">
                  <a:pos x="140" y="6"/>
                </a:cxn>
                <a:cxn ang="0">
                  <a:pos x="140" y="12"/>
                </a:cxn>
                <a:cxn ang="0">
                  <a:pos x="132" y="22"/>
                </a:cxn>
                <a:cxn ang="0">
                  <a:pos x="110" y="32"/>
                </a:cxn>
                <a:cxn ang="0">
                  <a:pos x="86" y="36"/>
                </a:cxn>
                <a:cxn ang="0">
                  <a:pos x="56" y="40"/>
                </a:cxn>
                <a:cxn ang="0">
                  <a:pos x="52" y="56"/>
                </a:cxn>
                <a:cxn ang="0">
                  <a:pos x="50" y="78"/>
                </a:cxn>
                <a:cxn ang="0">
                  <a:pos x="94" y="68"/>
                </a:cxn>
                <a:cxn ang="0">
                  <a:pos x="128" y="64"/>
                </a:cxn>
                <a:cxn ang="0">
                  <a:pos x="142" y="66"/>
                </a:cxn>
                <a:cxn ang="0">
                  <a:pos x="146" y="70"/>
                </a:cxn>
                <a:cxn ang="0">
                  <a:pos x="148" y="74"/>
                </a:cxn>
                <a:cxn ang="0">
                  <a:pos x="146" y="80"/>
                </a:cxn>
                <a:cxn ang="0">
                  <a:pos x="126" y="90"/>
                </a:cxn>
                <a:cxn ang="0">
                  <a:pos x="70" y="98"/>
                </a:cxn>
                <a:cxn ang="0">
                  <a:pos x="52" y="104"/>
                </a:cxn>
                <a:cxn ang="0">
                  <a:pos x="52" y="140"/>
                </a:cxn>
                <a:cxn ang="0">
                  <a:pos x="52" y="170"/>
                </a:cxn>
                <a:cxn ang="0">
                  <a:pos x="62" y="194"/>
                </a:cxn>
                <a:cxn ang="0">
                  <a:pos x="64" y="200"/>
                </a:cxn>
                <a:cxn ang="0">
                  <a:pos x="62" y="204"/>
                </a:cxn>
                <a:cxn ang="0">
                  <a:pos x="56" y="210"/>
                </a:cxn>
                <a:cxn ang="0">
                  <a:pos x="46" y="210"/>
                </a:cxn>
                <a:cxn ang="0">
                  <a:pos x="42" y="210"/>
                </a:cxn>
                <a:cxn ang="0">
                  <a:pos x="34" y="204"/>
                </a:cxn>
                <a:cxn ang="0">
                  <a:pos x="28" y="184"/>
                </a:cxn>
                <a:cxn ang="0">
                  <a:pos x="24" y="114"/>
                </a:cxn>
                <a:cxn ang="0">
                  <a:pos x="16" y="114"/>
                </a:cxn>
                <a:cxn ang="0">
                  <a:pos x="8" y="108"/>
                </a:cxn>
                <a:cxn ang="0">
                  <a:pos x="10" y="98"/>
                </a:cxn>
                <a:cxn ang="0">
                  <a:pos x="18" y="88"/>
                </a:cxn>
                <a:cxn ang="0">
                  <a:pos x="20" y="80"/>
                </a:cxn>
                <a:cxn ang="0">
                  <a:pos x="22" y="50"/>
                </a:cxn>
                <a:cxn ang="0">
                  <a:pos x="12" y="50"/>
                </a:cxn>
                <a:cxn ang="0">
                  <a:pos x="2" y="48"/>
                </a:cxn>
                <a:cxn ang="0">
                  <a:pos x="0" y="44"/>
                </a:cxn>
                <a:cxn ang="0">
                  <a:pos x="0" y="38"/>
                </a:cxn>
                <a:cxn ang="0">
                  <a:pos x="6" y="24"/>
                </a:cxn>
                <a:cxn ang="0">
                  <a:pos x="30" y="16"/>
                </a:cxn>
                <a:cxn ang="0">
                  <a:pos x="38" y="8"/>
                </a:cxn>
                <a:cxn ang="0">
                  <a:pos x="46" y="0"/>
                </a:cxn>
                <a:cxn ang="0">
                  <a:pos x="48" y="0"/>
                </a:cxn>
                <a:cxn ang="0">
                  <a:pos x="58" y="4"/>
                </a:cxn>
                <a:cxn ang="0">
                  <a:pos x="68" y="12"/>
                </a:cxn>
                <a:cxn ang="0">
                  <a:pos x="86" y="10"/>
                </a:cxn>
                <a:cxn ang="0">
                  <a:pos x="110" y="2"/>
                </a:cxn>
                <a:cxn ang="0">
                  <a:pos x="126" y="0"/>
                </a:cxn>
              </a:cxnLst>
              <a:rect l="0" t="0" r="r" b="b"/>
              <a:pathLst>
                <a:path w="148" h="210">
                  <a:moveTo>
                    <a:pt x="126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136" y="0"/>
                  </a:lnTo>
                  <a:lnTo>
                    <a:pt x="140" y="2"/>
                  </a:lnTo>
                  <a:lnTo>
                    <a:pt x="140" y="6"/>
                  </a:lnTo>
                  <a:lnTo>
                    <a:pt x="140" y="6"/>
                  </a:lnTo>
                  <a:lnTo>
                    <a:pt x="140" y="12"/>
                  </a:lnTo>
                  <a:lnTo>
                    <a:pt x="138" y="16"/>
                  </a:lnTo>
                  <a:lnTo>
                    <a:pt x="132" y="22"/>
                  </a:lnTo>
                  <a:lnTo>
                    <a:pt x="126" y="26"/>
                  </a:lnTo>
                  <a:lnTo>
                    <a:pt x="110" y="32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6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2" y="56"/>
                  </a:lnTo>
                  <a:lnTo>
                    <a:pt x="50" y="72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94" y="68"/>
                  </a:lnTo>
                  <a:lnTo>
                    <a:pt x="112" y="66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42" y="66"/>
                  </a:lnTo>
                  <a:lnTo>
                    <a:pt x="146" y="66"/>
                  </a:lnTo>
                  <a:lnTo>
                    <a:pt x="146" y="70"/>
                  </a:lnTo>
                  <a:lnTo>
                    <a:pt x="146" y="70"/>
                  </a:lnTo>
                  <a:lnTo>
                    <a:pt x="148" y="74"/>
                  </a:lnTo>
                  <a:lnTo>
                    <a:pt x="148" y="74"/>
                  </a:lnTo>
                  <a:lnTo>
                    <a:pt x="146" y="80"/>
                  </a:lnTo>
                  <a:lnTo>
                    <a:pt x="140" y="84"/>
                  </a:lnTo>
                  <a:lnTo>
                    <a:pt x="126" y="90"/>
                  </a:lnTo>
                  <a:lnTo>
                    <a:pt x="126" y="90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52" y="140"/>
                  </a:lnTo>
                  <a:lnTo>
                    <a:pt x="52" y="170"/>
                  </a:lnTo>
                  <a:lnTo>
                    <a:pt x="52" y="170"/>
                  </a:lnTo>
                  <a:lnTo>
                    <a:pt x="56" y="180"/>
                  </a:lnTo>
                  <a:lnTo>
                    <a:pt x="62" y="194"/>
                  </a:lnTo>
                  <a:lnTo>
                    <a:pt x="62" y="194"/>
                  </a:lnTo>
                  <a:lnTo>
                    <a:pt x="64" y="200"/>
                  </a:lnTo>
                  <a:lnTo>
                    <a:pt x="64" y="200"/>
                  </a:lnTo>
                  <a:lnTo>
                    <a:pt x="62" y="204"/>
                  </a:lnTo>
                  <a:lnTo>
                    <a:pt x="60" y="206"/>
                  </a:lnTo>
                  <a:lnTo>
                    <a:pt x="56" y="210"/>
                  </a:lnTo>
                  <a:lnTo>
                    <a:pt x="48" y="210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2" y="210"/>
                  </a:lnTo>
                  <a:lnTo>
                    <a:pt x="38" y="208"/>
                  </a:lnTo>
                  <a:lnTo>
                    <a:pt x="34" y="204"/>
                  </a:lnTo>
                  <a:lnTo>
                    <a:pt x="32" y="198"/>
                  </a:lnTo>
                  <a:lnTo>
                    <a:pt x="28" y="184"/>
                  </a:lnTo>
                  <a:lnTo>
                    <a:pt x="26" y="162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16" y="114"/>
                  </a:lnTo>
                  <a:lnTo>
                    <a:pt x="8" y="108"/>
                  </a:lnTo>
                  <a:lnTo>
                    <a:pt x="8" y="108"/>
                  </a:lnTo>
                  <a:lnTo>
                    <a:pt x="8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0" y="84"/>
                  </a:lnTo>
                  <a:lnTo>
                    <a:pt x="20" y="8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16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2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6" y="24"/>
                  </a:lnTo>
                  <a:lnTo>
                    <a:pt x="16" y="20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8" y="4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86" y="10"/>
                  </a:lnTo>
                  <a:lnTo>
                    <a:pt x="110" y="2"/>
                  </a:lnTo>
                  <a:lnTo>
                    <a:pt x="110" y="2"/>
                  </a:lnTo>
                  <a:lnTo>
                    <a:pt x="118" y="0"/>
                  </a:lnTo>
                  <a:lnTo>
                    <a:pt x="126" y="0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2" name="Freeform 98"/>
            <p:cNvSpPr>
              <a:spLocks/>
            </p:cNvSpPr>
            <p:nvPr userDrawn="1"/>
          </p:nvSpPr>
          <p:spPr bwMode="auto">
            <a:xfrm>
              <a:off x="3552825" y="4710113"/>
              <a:ext cx="152400" cy="1524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72" y="2"/>
                </a:cxn>
                <a:cxn ang="0">
                  <a:pos x="76" y="8"/>
                </a:cxn>
                <a:cxn ang="0">
                  <a:pos x="76" y="8"/>
                </a:cxn>
                <a:cxn ang="0">
                  <a:pos x="82" y="44"/>
                </a:cxn>
                <a:cxn ang="0">
                  <a:pos x="90" y="72"/>
                </a:cxn>
                <a:cxn ang="0">
                  <a:pos x="90" y="72"/>
                </a:cxn>
                <a:cxn ang="0">
                  <a:pos x="94" y="80"/>
                </a:cxn>
                <a:cxn ang="0">
                  <a:pos x="96" y="86"/>
                </a:cxn>
                <a:cxn ang="0">
                  <a:pos x="96" y="90"/>
                </a:cxn>
                <a:cxn ang="0">
                  <a:pos x="96" y="90"/>
                </a:cxn>
                <a:cxn ang="0">
                  <a:pos x="94" y="94"/>
                </a:cxn>
                <a:cxn ang="0">
                  <a:pos x="92" y="96"/>
                </a:cxn>
                <a:cxn ang="0">
                  <a:pos x="88" y="96"/>
                </a:cxn>
                <a:cxn ang="0">
                  <a:pos x="88" y="96"/>
                </a:cxn>
                <a:cxn ang="0">
                  <a:pos x="80" y="94"/>
                </a:cxn>
                <a:cxn ang="0">
                  <a:pos x="72" y="88"/>
                </a:cxn>
                <a:cxn ang="0">
                  <a:pos x="66" y="78"/>
                </a:cxn>
                <a:cxn ang="0">
                  <a:pos x="60" y="66"/>
                </a:cxn>
                <a:cxn ang="0">
                  <a:pos x="58" y="60"/>
                </a:cxn>
                <a:cxn ang="0">
                  <a:pos x="58" y="60"/>
                </a:cxn>
                <a:cxn ang="0">
                  <a:pos x="42" y="78"/>
                </a:cxn>
                <a:cxn ang="0">
                  <a:pos x="30" y="88"/>
                </a:cxn>
                <a:cxn ang="0">
                  <a:pos x="30" y="88"/>
                </a:cxn>
                <a:cxn ang="0">
                  <a:pos x="24" y="86"/>
                </a:cxn>
                <a:cxn ang="0">
                  <a:pos x="24" y="86"/>
                </a:cxn>
                <a:cxn ang="0">
                  <a:pos x="14" y="90"/>
                </a:cxn>
                <a:cxn ang="0">
                  <a:pos x="12" y="90"/>
                </a:cxn>
                <a:cxn ang="0">
                  <a:pos x="12" y="90"/>
                </a:cxn>
                <a:cxn ang="0">
                  <a:pos x="8" y="90"/>
                </a:cxn>
                <a:cxn ang="0">
                  <a:pos x="4" y="86"/>
                </a:cxn>
                <a:cxn ang="0">
                  <a:pos x="2" y="80"/>
                </a:cxn>
                <a:cxn ang="0">
                  <a:pos x="0" y="70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0" y="44"/>
                </a:cxn>
                <a:cxn ang="0">
                  <a:pos x="2" y="30"/>
                </a:cxn>
                <a:cxn ang="0">
                  <a:pos x="8" y="18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8" y="4"/>
                </a:cxn>
                <a:cxn ang="0">
                  <a:pos x="22" y="2"/>
                </a:cxn>
                <a:cxn ang="0">
                  <a:pos x="22" y="2"/>
                </a:cxn>
                <a:cxn ang="0">
                  <a:pos x="28" y="4"/>
                </a:cxn>
                <a:cxn ang="0">
                  <a:pos x="36" y="10"/>
                </a:cxn>
                <a:cxn ang="0">
                  <a:pos x="36" y="10"/>
                </a:cxn>
                <a:cxn ang="0">
                  <a:pos x="34" y="20"/>
                </a:cxn>
                <a:cxn ang="0">
                  <a:pos x="28" y="40"/>
                </a:cxn>
                <a:cxn ang="0">
                  <a:pos x="28" y="40"/>
                </a:cxn>
                <a:cxn ang="0">
                  <a:pos x="26" y="52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32" y="50"/>
                </a:cxn>
                <a:cxn ang="0">
                  <a:pos x="36" y="44"/>
                </a:cxn>
                <a:cxn ang="0">
                  <a:pos x="44" y="28"/>
                </a:cxn>
                <a:cxn ang="0">
                  <a:pos x="44" y="28"/>
                </a:cxn>
                <a:cxn ang="0">
                  <a:pos x="52" y="8"/>
                </a:cxn>
                <a:cxn ang="0">
                  <a:pos x="56" y="2"/>
                </a:cxn>
                <a:cxn ang="0">
                  <a:pos x="58" y="2"/>
                </a:cxn>
                <a:cxn ang="0">
                  <a:pos x="62" y="0"/>
                </a:cxn>
              </a:cxnLst>
              <a:rect l="0" t="0" r="r" b="b"/>
              <a:pathLst>
                <a:path w="96" h="96">
                  <a:moveTo>
                    <a:pt x="62" y="0"/>
                  </a:moveTo>
                  <a:lnTo>
                    <a:pt x="64" y="0"/>
                  </a:lnTo>
                  <a:lnTo>
                    <a:pt x="64" y="0"/>
                  </a:lnTo>
                  <a:lnTo>
                    <a:pt x="72" y="2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82" y="44"/>
                  </a:lnTo>
                  <a:lnTo>
                    <a:pt x="90" y="72"/>
                  </a:lnTo>
                  <a:lnTo>
                    <a:pt x="90" y="72"/>
                  </a:lnTo>
                  <a:lnTo>
                    <a:pt x="94" y="80"/>
                  </a:lnTo>
                  <a:lnTo>
                    <a:pt x="96" y="86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94"/>
                  </a:lnTo>
                  <a:lnTo>
                    <a:pt x="92" y="96"/>
                  </a:lnTo>
                  <a:lnTo>
                    <a:pt x="88" y="96"/>
                  </a:lnTo>
                  <a:lnTo>
                    <a:pt x="88" y="96"/>
                  </a:lnTo>
                  <a:lnTo>
                    <a:pt x="80" y="94"/>
                  </a:lnTo>
                  <a:lnTo>
                    <a:pt x="72" y="88"/>
                  </a:lnTo>
                  <a:lnTo>
                    <a:pt x="66" y="78"/>
                  </a:lnTo>
                  <a:lnTo>
                    <a:pt x="60" y="66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42" y="78"/>
                  </a:lnTo>
                  <a:lnTo>
                    <a:pt x="30" y="88"/>
                  </a:lnTo>
                  <a:lnTo>
                    <a:pt x="30" y="88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14" y="90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8" y="90"/>
                  </a:lnTo>
                  <a:lnTo>
                    <a:pt x="4" y="86"/>
                  </a:lnTo>
                  <a:lnTo>
                    <a:pt x="2" y="80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44"/>
                  </a:lnTo>
                  <a:lnTo>
                    <a:pt x="2" y="30"/>
                  </a:lnTo>
                  <a:lnTo>
                    <a:pt x="8" y="1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8" y="4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4" y="2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6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2" y="50"/>
                  </a:lnTo>
                  <a:lnTo>
                    <a:pt x="36" y="44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52" y="8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" name="Freeform 99"/>
            <p:cNvSpPr>
              <a:spLocks/>
            </p:cNvSpPr>
            <p:nvPr userDrawn="1"/>
          </p:nvSpPr>
          <p:spPr bwMode="auto">
            <a:xfrm>
              <a:off x="3692525" y="4532313"/>
              <a:ext cx="219075" cy="33020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72" y="0"/>
                </a:cxn>
                <a:cxn ang="0">
                  <a:pos x="78" y="6"/>
                </a:cxn>
                <a:cxn ang="0">
                  <a:pos x="80" y="10"/>
                </a:cxn>
                <a:cxn ang="0">
                  <a:pos x="72" y="92"/>
                </a:cxn>
                <a:cxn ang="0">
                  <a:pos x="78" y="112"/>
                </a:cxn>
                <a:cxn ang="0">
                  <a:pos x="98" y="110"/>
                </a:cxn>
                <a:cxn ang="0">
                  <a:pos x="126" y="106"/>
                </a:cxn>
                <a:cxn ang="0">
                  <a:pos x="128" y="106"/>
                </a:cxn>
                <a:cxn ang="0">
                  <a:pos x="134" y="108"/>
                </a:cxn>
                <a:cxn ang="0">
                  <a:pos x="138" y="114"/>
                </a:cxn>
                <a:cxn ang="0">
                  <a:pos x="136" y="122"/>
                </a:cxn>
                <a:cxn ang="0">
                  <a:pos x="126" y="130"/>
                </a:cxn>
                <a:cxn ang="0">
                  <a:pos x="118" y="132"/>
                </a:cxn>
                <a:cxn ang="0">
                  <a:pos x="76" y="136"/>
                </a:cxn>
                <a:cxn ang="0">
                  <a:pos x="72" y="138"/>
                </a:cxn>
                <a:cxn ang="0">
                  <a:pos x="74" y="166"/>
                </a:cxn>
                <a:cxn ang="0">
                  <a:pos x="72" y="176"/>
                </a:cxn>
                <a:cxn ang="0">
                  <a:pos x="74" y="180"/>
                </a:cxn>
                <a:cxn ang="0">
                  <a:pos x="76" y="190"/>
                </a:cxn>
                <a:cxn ang="0">
                  <a:pos x="74" y="202"/>
                </a:cxn>
                <a:cxn ang="0">
                  <a:pos x="62" y="206"/>
                </a:cxn>
                <a:cxn ang="0">
                  <a:pos x="56" y="208"/>
                </a:cxn>
                <a:cxn ang="0">
                  <a:pos x="52" y="204"/>
                </a:cxn>
                <a:cxn ang="0">
                  <a:pos x="46" y="186"/>
                </a:cxn>
                <a:cxn ang="0">
                  <a:pos x="44" y="172"/>
                </a:cxn>
                <a:cxn ang="0">
                  <a:pos x="44" y="144"/>
                </a:cxn>
                <a:cxn ang="0">
                  <a:pos x="42" y="142"/>
                </a:cxn>
                <a:cxn ang="0">
                  <a:pos x="34" y="140"/>
                </a:cxn>
                <a:cxn ang="0">
                  <a:pos x="14" y="138"/>
                </a:cxn>
                <a:cxn ang="0">
                  <a:pos x="6" y="136"/>
                </a:cxn>
                <a:cxn ang="0">
                  <a:pos x="0" y="126"/>
                </a:cxn>
                <a:cxn ang="0">
                  <a:pos x="0" y="126"/>
                </a:cxn>
                <a:cxn ang="0">
                  <a:pos x="8" y="116"/>
                </a:cxn>
                <a:cxn ang="0">
                  <a:pos x="24" y="114"/>
                </a:cxn>
                <a:cxn ang="0">
                  <a:pos x="34" y="116"/>
                </a:cxn>
                <a:cxn ang="0">
                  <a:pos x="36" y="114"/>
                </a:cxn>
                <a:cxn ang="0">
                  <a:pos x="40" y="108"/>
                </a:cxn>
                <a:cxn ang="0">
                  <a:pos x="42" y="104"/>
                </a:cxn>
                <a:cxn ang="0">
                  <a:pos x="44" y="60"/>
                </a:cxn>
                <a:cxn ang="0">
                  <a:pos x="50" y="6"/>
                </a:cxn>
                <a:cxn ang="0">
                  <a:pos x="66" y="0"/>
                </a:cxn>
              </a:cxnLst>
              <a:rect l="0" t="0" r="r" b="b"/>
              <a:pathLst>
                <a:path w="138" h="208">
                  <a:moveTo>
                    <a:pt x="66" y="0"/>
                  </a:moveTo>
                  <a:lnTo>
                    <a:pt x="66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78" y="6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74" y="56"/>
                  </a:lnTo>
                  <a:lnTo>
                    <a:pt x="72" y="92"/>
                  </a:lnTo>
                  <a:lnTo>
                    <a:pt x="72" y="112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98" y="110"/>
                  </a:lnTo>
                  <a:lnTo>
                    <a:pt x="120" y="106"/>
                  </a:lnTo>
                  <a:lnTo>
                    <a:pt x="126" y="106"/>
                  </a:lnTo>
                  <a:lnTo>
                    <a:pt x="128" y="106"/>
                  </a:lnTo>
                  <a:lnTo>
                    <a:pt x="128" y="106"/>
                  </a:lnTo>
                  <a:lnTo>
                    <a:pt x="132" y="106"/>
                  </a:lnTo>
                  <a:lnTo>
                    <a:pt x="134" y="108"/>
                  </a:lnTo>
                  <a:lnTo>
                    <a:pt x="136" y="110"/>
                  </a:lnTo>
                  <a:lnTo>
                    <a:pt x="138" y="114"/>
                  </a:lnTo>
                  <a:lnTo>
                    <a:pt x="138" y="114"/>
                  </a:lnTo>
                  <a:lnTo>
                    <a:pt x="136" y="122"/>
                  </a:lnTo>
                  <a:lnTo>
                    <a:pt x="132" y="126"/>
                  </a:lnTo>
                  <a:lnTo>
                    <a:pt x="126" y="130"/>
                  </a:lnTo>
                  <a:lnTo>
                    <a:pt x="118" y="132"/>
                  </a:lnTo>
                  <a:lnTo>
                    <a:pt x="118" y="132"/>
                  </a:lnTo>
                  <a:lnTo>
                    <a:pt x="76" y="136"/>
                  </a:lnTo>
                  <a:lnTo>
                    <a:pt x="76" y="136"/>
                  </a:lnTo>
                  <a:lnTo>
                    <a:pt x="72" y="138"/>
                  </a:lnTo>
                  <a:lnTo>
                    <a:pt x="72" y="138"/>
                  </a:lnTo>
                  <a:lnTo>
                    <a:pt x="74" y="166"/>
                  </a:lnTo>
                  <a:lnTo>
                    <a:pt x="74" y="166"/>
                  </a:lnTo>
                  <a:lnTo>
                    <a:pt x="74" y="172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4" y="180"/>
                  </a:lnTo>
                  <a:lnTo>
                    <a:pt x="76" y="186"/>
                  </a:lnTo>
                  <a:lnTo>
                    <a:pt x="76" y="190"/>
                  </a:lnTo>
                  <a:lnTo>
                    <a:pt x="76" y="190"/>
                  </a:lnTo>
                  <a:lnTo>
                    <a:pt x="74" y="202"/>
                  </a:lnTo>
                  <a:lnTo>
                    <a:pt x="72" y="206"/>
                  </a:lnTo>
                  <a:lnTo>
                    <a:pt x="62" y="206"/>
                  </a:lnTo>
                  <a:lnTo>
                    <a:pt x="62" y="206"/>
                  </a:lnTo>
                  <a:lnTo>
                    <a:pt x="56" y="208"/>
                  </a:lnTo>
                  <a:lnTo>
                    <a:pt x="56" y="208"/>
                  </a:lnTo>
                  <a:lnTo>
                    <a:pt x="52" y="204"/>
                  </a:lnTo>
                  <a:lnTo>
                    <a:pt x="48" y="198"/>
                  </a:lnTo>
                  <a:lnTo>
                    <a:pt x="46" y="186"/>
                  </a:lnTo>
                  <a:lnTo>
                    <a:pt x="44" y="172"/>
                  </a:lnTo>
                  <a:lnTo>
                    <a:pt x="44" y="172"/>
                  </a:lnTo>
                  <a:lnTo>
                    <a:pt x="44" y="150"/>
                  </a:lnTo>
                  <a:lnTo>
                    <a:pt x="44" y="144"/>
                  </a:lnTo>
                  <a:lnTo>
                    <a:pt x="42" y="142"/>
                  </a:lnTo>
                  <a:lnTo>
                    <a:pt x="42" y="142"/>
                  </a:lnTo>
                  <a:lnTo>
                    <a:pt x="38" y="140"/>
                  </a:lnTo>
                  <a:lnTo>
                    <a:pt x="34" y="140"/>
                  </a:lnTo>
                  <a:lnTo>
                    <a:pt x="14" y="138"/>
                  </a:lnTo>
                  <a:lnTo>
                    <a:pt x="14" y="138"/>
                  </a:lnTo>
                  <a:lnTo>
                    <a:pt x="10" y="138"/>
                  </a:lnTo>
                  <a:lnTo>
                    <a:pt x="6" y="136"/>
                  </a:lnTo>
                  <a:lnTo>
                    <a:pt x="2" y="132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2" y="120"/>
                  </a:lnTo>
                  <a:lnTo>
                    <a:pt x="8" y="116"/>
                  </a:lnTo>
                  <a:lnTo>
                    <a:pt x="14" y="114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6" y="114"/>
                  </a:lnTo>
                  <a:lnTo>
                    <a:pt x="38" y="110"/>
                  </a:lnTo>
                  <a:lnTo>
                    <a:pt x="40" y="108"/>
                  </a:lnTo>
                  <a:lnTo>
                    <a:pt x="44" y="108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4" y="60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6" y="2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4" name="Freeform 100"/>
            <p:cNvSpPr>
              <a:spLocks/>
            </p:cNvSpPr>
            <p:nvPr userDrawn="1"/>
          </p:nvSpPr>
          <p:spPr bwMode="auto">
            <a:xfrm>
              <a:off x="3911600" y="4710113"/>
              <a:ext cx="152400" cy="1524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72" y="2"/>
                </a:cxn>
                <a:cxn ang="0">
                  <a:pos x="78" y="8"/>
                </a:cxn>
                <a:cxn ang="0">
                  <a:pos x="78" y="8"/>
                </a:cxn>
                <a:cxn ang="0">
                  <a:pos x="82" y="44"/>
                </a:cxn>
                <a:cxn ang="0">
                  <a:pos x="90" y="72"/>
                </a:cxn>
                <a:cxn ang="0">
                  <a:pos x="90" y="72"/>
                </a:cxn>
                <a:cxn ang="0">
                  <a:pos x="94" y="80"/>
                </a:cxn>
                <a:cxn ang="0">
                  <a:pos x="96" y="86"/>
                </a:cxn>
                <a:cxn ang="0">
                  <a:pos x="96" y="90"/>
                </a:cxn>
                <a:cxn ang="0">
                  <a:pos x="96" y="90"/>
                </a:cxn>
                <a:cxn ang="0">
                  <a:pos x="96" y="94"/>
                </a:cxn>
                <a:cxn ang="0">
                  <a:pos x="94" y="96"/>
                </a:cxn>
                <a:cxn ang="0">
                  <a:pos x="88" y="96"/>
                </a:cxn>
                <a:cxn ang="0">
                  <a:pos x="88" y="96"/>
                </a:cxn>
                <a:cxn ang="0">
                  <a:pos x="80" y="94"/>
                </a:cxn>
                <a:cxn ang="0">
                  <a:pos x="74" y="88"/>
                </a:cxn>
                <a:cxn ang="0">
                  <a:pos x="66" y="78"/>
                </a:cxn>
                <a:cxn ang="0">
                  <a:pos x="62" y="66"/>
                </a:cxn>
                <a:cxn ang="0">
                  <a:pos x="58" y="60"/>
                </a:cxn>
                <a:cxn ang="0">
                  <a:pos x="58" y="60"/>
                </a:cxn>
                <a:cxn ang="0">
                  <a:pos x="42" y="78"/>
                </a:cxn>
                <a:cxn ang="0">
                  <a:pos x="30" y="88"/>
                </a:cxn>
                <a:cxn ang="0">
                  <a:pos x="30" y="88"/>
                </a:cxn>
                <a:cxn ang="0">
                  <a:pos x="26" y="86"/>
                </a:cxn>
                <a:cxn ang="0">
                  <a:pos x="26" y="86"/>
                </a:cxn>
                <a:cxn ang="0">
                  <a:pos x="14" y="90"/>
                </a:cxn>
                <a:cxn ang="0">
                  <a:pos x="12" y="90"/>
                </a:cxn>
                <a:cxn ang="0">
                  <a:pos x="12" y="90"/>
                </a:cxn>
                <a:cxn ang="0">
                  <a:pos x="8" y="90"/>
                </a:cxn>
                <a:cxn ang="0">
                  <a:pos x="4" y="86"/>
                </a:cxn>
                <a:cxn ang="0">
                  <a:pos x="2" y="80"/>
                </a:cxn>
                <a:cxn ang="0">
                  <a:pos x="0" y="70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" y="44"/>
                </a:cxn>
                <a:cxn ang="0">
                  <a:pos x="4" y="30"/>
                </a:cxn>
                <a:cxn ang="0">
                  <a:pos x="8" y="18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8" y="4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30" y="4"/>
                </a:cxn>
                <a:cxn ang="0">
                  <a:pos x="36" y="10"/>
                </a:cxn>
                <a:cxn ang="0">
                  <a:pos x="36" y="10"/>
                </a:cxn>
                <a:cxn ang="0">
                  <a:pos x="34" y="20"/>
                </a:cxn>
                <a:cxn ang="0">
                  <a:pos x="28" y="40"/>
                </a:cxn>
                <a:cxn ang="0">
                  <a:pos x="28" y="40"/>
                </a:cxn>
                <a:cxn ang="0">
                  <a:pos x="28" y="52"/>
                </a:cxn>
                <a:cxn ang="0">
                  <a:pos x="28" y="54"/>
                </a:cxn>
                <a:cxn ang="0">
                  <a:pos x="28" y="54"/>
                </a:cxn>
                <a:cxn ang="0">
                  <a:pos x="32" y="50"/>
                </a:cxn>
                <a:cxn ang="0">
                  <a:pos x="36" y="44"/>
                </a:cxn>
                <a:cxn ang="0">
                  <a:pos x="44" y="28"/>
                </a:cxn>
                <a:cxn ang="0">
                  <a:pos x="44" y="28"/>
                </a:cxn>
                <a:cxn ang="0">
                  <a:pos x="54" y="8"/>
                </a:cxn>
                <a:cxn ang="0">
                  <a:pos x="56" y="2"/>
                </a:cxn>
                <a:cxn ang="0">
                  <a:pos x="60" y="2"/>
                </a:cxn>
                <a:cxn ang="0">
                  <a:pos x="62" y="0"/>
                </a:cxn>
              </a:cxnLst>
              <a:rect l="0" t="0" r="r" b="b"/>
              <a:pathLst>
                <a:path w="96" h="96">
                  <a:moveTo>
                    <a:pt x="62" y="0"/>
                  </a:moveTo>
                  <a:lnTo>
                    <a:pt x="66" y="0"/>
                  </a:lnTo>
                  <a:lnTo>
                    <a:pt x="66" y="0"/>
                  </a:lnTo>
                  <a:lnTo>
                    <a:pt x="72" y="2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82" y="44"/>
                  </a:lnTo>
                  <a:lnTo>
                    <a:pt x="90" y="72"/>
                  </a:lnTo>
                  <a:lnTo>
                    <a:pt x="90" y="72"/>
                  </a:lnTo>
                  <a:lnTo>
                    <a:pt x="94" y="80"/>
                  </a:lnTo>
                  <a:lnTo>
                    <a:pt x="96" y="86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6" y="94"/>
                  </a:lnTo>
                  <a:lnTo>
                    <a:pt x="94" y="96"/>
                  </a:lnTo>
                  <a:lnTo>
                    <a:pt x="88" y="96"/>
                  </a:lnTo>
                  <a:lnTo>
                    <a:pt x="88" y="96"/>
                  </a:lnTo>
                  <a:lnTo>
                    <a:pt x="80" y="94"/>
                  </a:lnTo>
                  <a:lnTo>
                    <a:pt x="74" y="88"/>
                  </a:lnTo>
                  <a:lnTo>
                    <a:pt x="66" y="78"/>
                  </a:lnTo>
                  <a:lnTo>
                    <a:pt x="62" y="66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42" y="78"/>
                  </a:lnTo>
                  <a:lnTo>
                    <a:pt x="30" y="88"/>
                  </a:lnTo>
                  <a:lnTo>
                    <a:pt x="30" y="88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14" y="90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8" y="90"/>
                  </a:lnTo>
                  <a:lnTo>
                    <a:pt x="4" y="86"/>
                  </a:lnTo>
                  <a:lnTo>
                    <a:pt x="2" y="80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44"/>
                  </a:lnTo>
                  <a:lnTo>
                    <a:pt x="4" y="30"/>
                  </a:lnTo>
                  <a:lnTo>
                    <a:pt x="8" y="1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30" y="4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4" y="2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8" y="52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32" y="50"/>
                  </a:lnTo>
                  <a:lnTo>
                    <a:pt x="36" y="44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54" y="8"/>
                  </a:lnTo>
                  <a:lnTo>
                    <a:pt x="56" y="2"/>
                  </a:lnTo>
                  <a:lnTo>
                    <a:pt x="60" y="2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5" name="Freeform 101"/>
            <p:cNvSpPr>
              <a:spLocks/>
            </p:cNvSpPr>
            <p:nvPr userDrawn="1"/>
          </p:nvSpPr>
          <p:spPr bwMode="auto">
            <a:xfrm>
              <a:off x="4060825" y="4665663"/>
              <a:ext cx="168275" cy="193675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0" y="4"/>
                </a:cxn>
                <a:cxn ang="0">
                  <a:pos x="100" y="6"/>
                </a:cxn>
                <a:cxn ang="0">
                  <a:pos x="100" y="6"/>
                </a:cxn>
                <a:cxn ang="0">
                  <a:pos x="102" y="12"/>
                </a:cxn>
                <a:cxn ang="0">
                  <a:pos x="106" y="16"/>
                </a:cxn>
                <a:cxn ang="0">
                  <a:pos x="106" y="16"/>
                </a:cxn>
                <a:cxn ang="0">
                  <a:pos x="106" y="16"/>
                </a:cxn>
                <a:cxn ang="0">
                  <a:pos x="88" y="28"/>
                </a:cxn>
                <a:cxn ang="0">
                  <a:pos x="72" y="42"/>
                </a:cxn>
                <a:cxn ang="0">
                  <a:pos x="60" y="60"/>
                </a:cxn>
                <a:cxn ang="0">
                  <a:pos x="50" y="80"/>
                </a:cxn>
                <a:cxn ang="0">
                  <a:pos x="50" y="80"/>
                </a:cxn>
                <a:cxn ang="0">
                  <a:pos x="44" y="100"/>
                </a:cxn>
                <a:cxn ang="0">
                  <a:pos x="42" y="116"/>
                </a:cxn>
                <a:cxn ang="0">
                  <a:pos x="42" y="116"/>
                </a:cxn>
                <a:cxn ang="0">
                  <a:pos x="30" y="122"/>
                </a:cxn>
                <a:cxn ang="0">
                  <a:pos x="24" y="122"/>
                </a:cxn>
                <a:cxn ang="0">
                  <a:pos x="24" y="122"/>
                </a:cxn>
                <a:cxn ang="0">
                  <a:pos x="22" y="118"/>
                </a:cxn>
                <a:cxn ang="0">
                  <a:pos x="14" y="112"/>
                </a:cxn>
                <a:cxn ang="0">
                  <a:pos x="14" y="112"/>
                </a:cxn>
                <a:cxn ang="0">
                  <a:pos x="10" y="94"/>
                </a:cxn>
                <a:cxn ang="0">
                  <a:pos x="2" y="54"/>
                </a:cxn>
                <a:cxn ang="0">
                  <a:pos x="2" y="54"/>
                </a:cxn>
                <a:cxn ang="0">
                  <a:pos x="0" y="44"/>
                </a:cxn>
                <a:cxn ang="0">
                  <a:pos x="0" y="32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24"/>
                </a:cxn>
                <a:cxn ang="0">
                  <a:pos x="4" y="22"/>
                </a:cxn>
                <a:cxn ang="0">
                  <a:pos x="12" y="18"/>
                </a:cxn>
                <a:cxn ang="0">
                  <a:pos x="14" y="18"/>
                </a:cxn>
                <a:cxn ang="0">
                  <a:pos x="14" y="18"/>
                </a:cxn>
                <a:cxn ang="0">
                  <a:pos x="20" y="20"/>
                </a:cxn>
                <a:cxn ang="0">
                  <a:pos x="24" y="24"/>
                </a:cxn>
                <a:cxn ang="0">
                  <a:pos x="28" y="30"/>
                </a:cxn>
                <a:cxn ang="0">
                  <a:pos x="30" y="38"/>
                </a:cxn>
                <a:cxn ang="0">
                  <a:pos x="30" y="40"/>
                </a:cxn>
                <a:cxn ang="0">
                  <a:pos x="28" y="44"/>
                </a:cxn>
                <a:cxn ang="0">
                  <a:pos x="28" y="44"/>
                </a:cxn>
                <a:cxn ang="0">
                  <a:pos x="40" y="32"/>
                </a:cxn>
                <a:cxn ang="0">
                  <a:pos x="58" y="14"/>
                </a:cxn>
                <a:cxn ang="0">
                  <a:pos x="58" y="14"/>
                </a:cxn>
                <a:cxn ang="0">
                  <a:pos x="64" y="8"/>
                </a:cxn>
                <a:cxn ang="0">
                  <a:pos x="72" y="4"/>
                </a:cxn>
                <a:cxn ang="0">
                  <a:pos x="78" y="2"/>
                </a:cxn>
                <a:cxn ang="0">
                  <a:pos x="86" y="0"/>
                </a:cxn>
                <a:cxn ang="0">
                  <a:pos x="86" y="0"/>
                </a:cxn>
              </a:cxnLst>
              <a:rect l="0" t="0" r="r" b="b"/>
              <a:pathLst>
                <a:path w="106" h="122">
                  <a:moveTo>
                    <a:pt x="86" y="0"/>
                  </a:move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0" y="4"/>
                  </a:lnTo>
                  <a:lnTo>
                    <a:pt x="100" y="6"/>
                  </a:lnTo>
                  <a:lnTo>
                    <a:pt x="100" y="6"/>
                  </a:lnTo>
                  <a:lnTo>
                    <a:pt x="102" y="12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88" y="28"/>
                  </a:lnTo>
                  <a:lnTo>
                    <a:pt x="72" y="42"/>
                  </a:lnTo>
                  <a:lnTo>
                    <a:pt x="60" y="6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44" y="100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30" y="122"/>
                  </a:lnTo>
                  <a:lnTo>
                    <a:pt x="24" y="122"/>
                  </a:lnTo>
                  <a:lnTo>
                    <a:pt x="24" y="122"/>
                  </a:lnTo>
                  <a:lnTo>
                    <a:pt x="22" y="118"/>
                  </a:lnTo>
                  <a:lnTo>
                    <a:pt x="14" y="112"/>
                  </a:lnTo>
                  <a:lnTo>
                    <a:pt x="14" y="112"/>
                  </a:lnTo>
                  <a:lnTo>
                    <a:pt x="10" y="9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4" y="22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20" y="20"/>
                  </a:lnTo>
                  <a:lnTo>
                    <a:pt x="24" y="24"/>
                  </a:lnTo>
                  <a:lnTo>
                    <a:pt x="28" y="30"/>
                  </a:lnTo>
                  <a:lnTo>
                    <a:pt x="30" y="38"/>
                  </a:lnTo>
                  <a:lnTo>
                    <a:pt x="30" y="40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40" y="32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64" y="8"/>
                  </a:lnTo>
                  <a:lnTo>
                    <a:pt x="72" y="4"/>
                  </a:lnTo>
                  <a:lnTo>
                    <a:pt x="78" y="2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" name="Freeform 102"/>
            <p:cNvSpPr>
              <a:spLocks noEditPoints="1"/>
            </p:cNvSpPr>
            <p:nvPr userDrawn="1"/>
          </p:nvSpPr>
          <p:spPr bwMode="auto">
            <a:xfrm>
              <a:off x="4225925" y="4665663"/>
              <a:ext cx="219075" cy="1873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60" y="8"/>
                </a:cxn>
                <a:cxn ang="0">
                  <a:pos x="76" y="30"/>
                </a:cxn>
                <a:cxn ang="0">
                  <a:pos x="78" y="44"/>
                </a:cxn>
                <a:cxn ang="0">
                  <a:pos x="76" y="54"/>
                </a:cxn>
                <a:cxn ang="0">
                  <a:pos x="60" y="70"/>
                </a:cxn>
                <a:cxn ang="0">
                  <a:pos x="44" y="78"/>
                </a:cxn>
                <a:cxn ang="0">
                  <a:pos x="50" y="84"/>
                </a:cxn>
                <a:cxn ang="0">
                  <a:pos x="62" y="92"/>
                </a:cxn>
                <a:cxn ang="0">
                  <a:pos x="68" y="94"/>
                </a:cxn>
                <a:cxn ang="0">
                  <a:pos x="88" y="86"/>
                </a:cxn>
                <a:cxn ang="0">
                  <a:pos x="110" y="62"/>
                </a:cxn>
                <a:cxn ang="0">
                  <a:pos x="122" y="50"/>
                </a:cxn>
                <a:cxn ang="0">
                  <a:pos x="130" y="48"/>
                </a:cxn>
                <a:cxn ang="0">
                  <a:pos x="132" y="48"/>
                </a:cxn>
                <a:cxn ang="0">
                  <a:pos x="132" y="54"/>
                </a:cxn>
                <a:cxn ang="0">
                  <a:pos x="134" y="56"/>
                </a:cxn>
                <a:cxn ang="0">
                  <a:pos x="136" y="54"/>
                </a:cxn>
                <a:cxn ang="0">
                  <a:pos x="138" y="50"/>
                </a:cxn>
                <a:cxn ang="0">
                  <a:pos x="138" y="52"/>
                </a:cxn>
                <a:cxn ang="0">
                  <a:pos x="124" y="76"/>
                </a:cxn>
                <a:cxn ang="0">
                  <a:pos x="122" y="84"/>
                </a:cxn>
                <a:cxn ang="0">
                  <a:pos x="118" y="86"/>
                </a:cxn>
                <a:cxn ang="0">
                  <a:pos x="116" y="88"/>
                </a:cxn>
                <a:cxn ang="0">
                  <a:pos x="102" y="106"/>
                </a:cxn>
                <a:cxn ang="0">
                  <a:pos x="80" y="116"/>
                </a:cxn>
                <a:cxn ang="0">
                  <a:pos x="68" y="118"/>
                </a:cxn>
                <a:cxn ang="0">
                  <a:pos x="64" y="118"/>
                </a:cxn>
                <a:cxn ang="0">
                  <a:pos x="48" y="116"/>
                </a:cxn>
                <a:cxn ang="0">
                  <a:pos x="32" y="106"/>
                </a:cxn>
                <a:cxn ang="0">
                  <a:pos x="2" y="72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2" y="18"/>
                </a:cxn>
                <a:cxn ang="0">
                  <a:pos x="14" y="8"/>
                </a:cxn>
                <a:cxn ang="0">
                  <a:pos x="28" y="2"/>
                </a:cxn>
                <a:cxn ang="0">
                  <a:pos x="40" y="0"/>
                </a:cxn>
                <a:cxn ang="0">
                  <a:pos x="26" y="42"/>
                </a:cxn>
                <a:cxn ang="0">
                  <a:pos x="30" y="56"/>
                </a:cxn>
                <a:cxn ang="0">
                  <a:pos x="34" y="60"/>
                </a:cxn>
                <a:cxn ang="0">
                  <a:pos x="48" y="52"/>
                </a:cxn>
                <a:cxn ang="0">
                  <a:pos x="50" y="44"/>
                </a:cxn>
                <a:cxn ang="0">
                  <a:pos x="50" y="38"/>
                </a:cxn>
                <a:cxn ang="0">
                  <a:pos x="44" y="28"/>
                </a:cxn>
                <a:cxn ang="0">
                  <a:pos x="34" y="26"/>
                </a:cxn>
                <a:cxn ang="0">
                  <a:pos x="30" y="26"/>
                </a:cxn>
                <a:cxn ang="0">
                  <a:pos x="28" y="30"/>
                </a:cxn>
                <a:cxn ang="0">
                  <a:pos x="26" y="42"/>
                </a:cxn>
              </a:cxnLst>
              <a:rect l="0" t="0" r="r" b="b"/>
              <a:pathLst>
                <a:path w="138" h="118">
                  <a:moveTo>
                    <a:pt x="40" y="0"/>
                  </a:moveTo>
                  <a:lnTo>
                    <a:pt x="40" y="0"/>
                  </a:lnTo>
                  <a:lnTo>
                    <a:pt x="50" y="2"/>
                  </a:lnTo>
                  <a:lnTo>
                    <a:pt x="60" y="8"/>
                  </a:lnTo>
                  <a:lnTo>
                    <a:pt x="68" y="16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6" y="54"/>
                  </a:lnTo>
                  <a:lnTo>
                    <a:pt x="70" y="62"/>
                  </a:lnTo>
                  <a:lnTo>
                    <a:pt x="60" y="70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0" y="84"/>
                  </a:lnTo>
                  <a:lnTo>
                    <a:pt x="54" y="90"/>
                  </a:lnTo>
                  <a:lnTo>
                    <a:pt x="62" y="92"/>
                  </a:lnTo>
                  <a:lnTo>
                    <a:pt x="68" y="94"/>
                  </a:lnTo>
                  <a:lnTo>
                    <a:pt x="68" y="94"/>
                  </a:lnTo>
                  <a:lnTo>
                    <a:pt x="78" y="92"/>
                  </a:lnTo>
                  <a:lnTo>
                    <a:pt x="88" y="86"/>
                  </a:lnTo>
                  <a:lnTo>
                    <a:pt x="98" y="76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22" y="50"/>
                  </a:lnTo>
                  <a:lnTo>
                    <a:pt x="126" y="48"/>
                  </a:lnTo>
                  <a:lnTo>
                    <a:pt x="130" y="48"/>
                  </a:lnTo>
                  <a:lnTo>
                    <a:pt x="130" y="48"/>
                  </a:lnTo>
                  <a:lnTo>
                    <a:pt x="132" y="48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34" y="56"/>
                  </a:lnTo>
                  <a:lnTo>
                    <a:pt x="134" y="56"/>
                  </a:lnTo>
                  <a:lnTo>
                    <a:pt x="136" y="54"/>
                  </a:lnTo>
                  <a:lnTo>
                    <a:pt x="136" y="50"/>
                  </a:lnTo>
                  <a:lnTo>
                    <a:pt x="138" y="50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4" y="62"/>
                  </a:lnTo>
                  <a:lnTo>
                    <a:pt x="124" y="76"/>
                  </a:lnTo>
                  <a:lnTo>
                    <a:pt x="124" y="76"/>
                  </a:lnTo>
                  <a:lnTo>
                    <a:pt x="122" y="84"/>
                  </a:lnTo>
                  <a:lnTo>
                    <a:pt x="122" y="84"/>
                  </a:lnTo>
                  <a:lnTo>
                    <a:pt x="118" y="86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0" y="98"/>
                  </a:lnTo>
                  <a:lnTo>
                    <a:pt x="102" y="106"/>
                  </a:lnTo>
                  <a:lnTo>
                    <a:pt x="92" y="112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68" y="118"/>
                  </a:lnTo>
                  <a:lnTo>
                    <a:pt x="64" y="118"/>
                  </a:lnTo>
                  <a:lnTo>
                    <a:pt x="64" y="118"/>
                  </a:lnTo>
                  <a:lnTo>
                    <a:pt x="56" y="118"/>
                  </a:lnTo>
                  <a:lnTo>
                    <a:pt x="48" y="116"/>
                  </a:lnTo>
                  <a:lnTo>
                    <a:pt x="40" y="112"/>
                  </a:lnTo>
                  <a:lnTo>
                    <a:pt x="32" y="106"/>
                  </a:lnTo>
                  <a:lnTo>
                    <a:pt x="16" y="9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28" y="2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6" y="42"/>
                  </a:moveTo>
                  <a:lnTo>
                    <a:pt x="26" y="42"/>
                  </a:lnTo>
                  <a:lnTo>
                    <a:pt x="28" y="52"/>
                  </a:lnTo>
                  <a:lnTo>
                    <a:pt x="30" y="56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40" y="58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38"/>
                  </a:lnTo>
                  <a:lnTo>
                    <a:pt x="48" y="32"/>
                  </a:lnTo>
                  <a:lnTo>
                    <a:pt x="44" y="28"/>
                  </a:lnTo>
                  <a:lnTo>
                    <a:pt x="38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0" y="26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6" y="34"/>
                  </a:lnTo>
                  <a:lnTo>
                    <a:pt x="26" y="42"/>
                  </a:lnTo>
                  <a:lnTo>
                    <a:pt x="26" y="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" name="Freeform 103"/>
            <p:cNvSpPr>
              <a:spLocks noEditPoints="1"/>
            </p:cNvSpPr>
            <p:nvPr userDrawn="1"/>
          </p:nvSpPr>
          <p:spPr bwMode="auto">
            <a:xfrm>
              <a:off x="4492625" y="4506913"/>
              <a:ext cx="301625" cy="361950"/>
            </a:xfrm>
            <a:custGeom>
              <a:avLst/>
              <a:gdLst/>
              <a:ahLst/>
              <a:cxnLst>
                <a:cxn ang="0">
                  <a:pos x="56" y="2"/>
                </a:cxn>
                <a:cxn ang="0">
                  <a:pos x="64" y="12"/>
                </a:cxn>
                <a:cxn ang="0">
                  <a:pos x="66" y="14"/>
                </a:cxn>
                <a:cxn ang="0">
                  <a:pos x="140" y="24"/>
                </a:cxn>
                <a:cxn ang="0">
                  <a:pos x="152" y="32"/>
                </a:cxn>
                <a:cxn ang="0">
                  <a:pos x="158" y="40"/>
                </a:cxn>
                <a:cxn ang="0">
                  <a:pos x="146" y="62"/>
                </a:cxn>
                <a:cxn ang="0">
                  <a:pos x="124" y="82"/>
                </a:cxn>
                <a:cxn ang="0">
                  <a:pos x="90" y="106"/>
                </a:cxn>
                <a:cxn ang="0">
                  <a:pos x="140" y="106"/>
                </a:cxn>
                <a:cxn ang="0">
                  <a:pos x="182" y="110"/>
                </a:cxn>
                <a:cxn ang="0">
                  <a:pos x="190" y="118"/>
                </a:cxn>
                <a:cxn ang="0">
                  <a:pos x="190" y="126"/>
                </a:cxn>
                <a:cxn ang="0">
                  <a:pos x="174" y="158"/>
                </a:cxn>
                <a:cxn ang="0">
                  <a:pos x="132" y="188"/>
                </a:cxn>
                <a:cxn ang="0">
                  <a:pos x="88" y="208"/>
                </a:cxn>
                <a:cxn ang="0">
                  <a:pos x="80" y="216"/>
                </a:cxn>
                <a:cxn ang="0">
                  <a:pos x="72" y="228"/>
                </a:cxn>
                <a:cxn ang="0">
                  <a:pos x="56" y="226"/>
                </a:cxn>
                <a:cxn ang="0">
                  <a:pos x="32" y="222"/>
                </a:cxn>
                <a:cxn ang="0">
                  <a:pos x="28" y="220"/>
                </a:cxn>
                <a:cxn ang="0">
                  <a:pos x="18" y="210"/>
                </a:cxn>
                <a:cxn ang="0">
                  <a:pos x="18" y="200"/>
                </a:cxn>
                <a:cxn ang="0">
                  <a:pos x="30" y="194"/>
                </a:cxn>
                <a:cxn ang="0">
                  <a:pos x="36" y="138"/>
                </a:cxn>
                <a:cxn ang="0">
                  <a:pos x="20" y="116"/>
                </a:cxn>
                <a:cxn ang="0">
                  <a:pos x="32" y="104"/>
                </a:cxn>
                <a:cxn ang="0">
                  <a:pos x="22" y="46"/>
                </a:cxn>
                <a:cxn ang="0">
                  <a:pos x="8" y="44"/>
                </a:cxn>
                <a:cxn ang="0">
                  <a:pos x="2" y="38"/>
                </a:cxn>
                <a:cxn ang="0">
                  <a:pos x="0" y="28"/>
                </a:cxn>
                <a:cxn ang="0">
                  <a:pos x="16" y="20"/>
                </a:cxn>
                <a:cxn ang="0">
                  <a:pos x="30" y="18"/>
                </a:cxn>
                <a:cxn ang="0">
                  <a:pos x="34" y="8"/>
                </a:cxn>
                <a:cxn ang="0">
                  <a:pos x="50" y="0"/>
                </a:cxn>
                <a:cxn ang="0">
                  <a:pos x="62" y="46"/>
                </a:cxn>
                <a:cxn ang="0">
                  <a:pos x="76" y="80"/>
                </a:cxn>
                <a:cxn ang="0">
                  <a:pos x="114" y="50"/>
                </a:cxn>
                <a:cxn ang="0">
                  <a:pos x="116" y="46"/>
                </a:cxn>
                <a:cxn ang="0">
                  <a:pos x="84" y="42"/>
                </a:cxn>
                <a:cxn ang="0">
                  <a:pos x="68" y="134"/>
                </a:cxn>
                <a:cxn ang="0">
                  <a:pos x="72" y="182"/>
                </a:cxn>
                <a:cxn ang="0">
                  <a:pos x="124" y="158"/>
                </a:cxn>
                <a:cxn ang="0">
                  <a:pos x="144" y="142"/>
                </a:cxn>
                <a:cxn ang="0">
                  <a:pos x="128" y="132"/>
                </a:cxn>
                <a:cxn ang="0">
                  <a:pos x="68" y="134"/>
                </a:cxn>
              </a:cxnLst>
              <a:rect l="0" t="0" r="r" b="b"/>
              <a:pathLst>
                <a:path w="190" h="228">
                  <a:moveTo>
                    <a:pt x="50" y="0"/>
                  </a:moveTo>
                  <a:lnTo>
                    <a:pt x="50" y="0"/>
                  </a:lnTo>
                  <a:lnTo>
                    <a:pt x="56" y="2"/>
                  </a:lnTo>
                  <a:lnTo>
                    <a:pt x="60" y="4"/>
                  </a:lnTo>
                  <a:lnTo>
                    <a:pt x="64" y="6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120" y="20"/>
                  </a:lnTo>
                  <a:lnTo>
                    <a:pt x="120" y="20"/>
                  </a:lnTo>
                  <a:lnTo>
                    <a:pt x="140" y="24"/>
                  </a:lnTo>
                  <a:lnTo>
                    <a:pt x="146" y="28"/>
                  </a:lnTo>
                  <a:lnTo>
                    <a:pt x="152" y="32"/>
                  </a:lnTo>
                  <a:lnTo>
                    <a:pt x="152" y="32"/>
                  </a:lnTo>
                  <a:lnTo>
                    <a:pt x="156" y="38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2" y="52"/>
                  </a:lnTo>
                  <a:lnTo>
                    <a:pt x="146" y="62"/>
                  </a:lnTo>
                  <a:lnTo>
                    <a:pt x="136" y="72"/>
                  </a:lnTo>
                  <a:lnTo>
                    <a:pt x="124" y="82"/>
                  </a:lnTo>
                  <a:lnTo>
                    <a:pt x="124" y="82"/>
                  </a:lnTo>
                  <a:lnTo>
                    <a:pt x="88" y="104"/>
                  </a:lnTo>
                  <a:lnTo>
                    <a:pt x="88" y="106"/>
                  </a:lnTo>
                  <a:lnTo>
                    <a:pt x="90" y="106"/>
                  </a:lnTo>
                  <a:lnTo>
                    <a:pt x="90" y="106"/>
                  </a:lnTo>
                  <a:lnTo>
                    <a:pt x="90" y="106"/>
                  </a:lnTo>
                  <a:lnTo>
                    <a:pt x="140" y="106"/>
                  </a:lnTo>
                  <a:lnTo>
                    <a:pt x="140" y="106"/>
                  </a:lnTo>
                  <a:lnTo>
                    <a:pt x="172" y="108"/>
                  </a:lnTo>
                  <a:lnTo>
                    <a:pt x="182" y="110"/>
                  </a:lnTo>
                  <a:lnTo>
                    <a:pt x="186" y="114"/>
                  </a:lnTo>
                  <a:lnTo>
                    <a:pt x="186" y="114"/>
                  </a:lnTo>
                  <a:lnTo>
                    <a:pt x="190" y="118"/>
                  </a:lnTo>
                  <a:lnTo>
                    <a:pt x="190" y="124"/>
                  </a:lnTo>
                  <a:lnTo>
                    <a:pt x="190" y="126"/>
                  </a:lnTo>
                  <a:lnTo>
                    <a:pt x="190" y="126"/>
                  </a:lnTo>
                  <a:lnTo>
                    <a:pt x="188" y="136"/>
                  </a:lnTo>
                  <a:lnTo>
                    <a:pt x="184" y="146"/>
                  </a:lnTo>
                  <a:lnTo>
                    <a:pt x="174" y="158"/>
                  </a:lnTo>
                  <a:lnTo>
                    <a:pt x="162" y="168"/>
                  </a:lnTo>
                  <a:lnTo>
                    <a:pt x="162" y="168"/>
                  </a:lnTo>
                  <a:lnTo>
                    <a:pt x="132" y="188"/>
                  </a:lnTo>
                  <a:lnTo>
                    <a:pt x="106" y="200"/>
                  </a:lnTo>
                  <a:lnTo>
                    <a:pt x="106" y="200"/>
                  </a:lnTo>
                  <a:lnTo>
                    <a:pt x="88" y="208"/>
                  </a:lnTo>
                  <a:lnTo>
                    <a:pt x="78" y="210"/>
                  </a:lnTo>
                  <a:lnTo>
                    <a:pt x="78" y="210"/>
                  </a:lnTo>
                  <a:lnTo>
                    <a:pt x="80" y="216"/>
                  </a:lnTo>
                  <a:lnTo>
                    <a:pt x="80" y="220"/>
                  </a:lnTo>
                  <a:lnTo>
                    <a:pt x="76" y="224"/>
                  </a:lnTo>
                  <a:lnTo>
                    <a:pt x="72" y="228"/>
                  </a:lnTo>
                  <a:lnTo>
                    <a:pt x="60" y="228"/>
                  </a:lnTo>
                  <a:lnTo>
                    <a:pt x="60" y="228"/>
                  </a:lnTo>
                  <a:lnTo>
                    <a:pt x="56" y="226"/>
                  </a:lnTo>
                  <a:lnTo>
                    <a:pt x="52" y="220"/>
                  </a:lnTo>
                  <a:lnTo>
                    <a:pt x="50" y="218"/>
                  </a:lnTo>
                  <a:lnTo>
                    <a:pt x="32" y="222"/>
                  </a:lnTo>
                  <a:lnTo>
                    <a:pt x="30" y="222"/>
                  </a:lnTo>
                  <a:lnTo>
                    <a:pt x="30" y="222"/>
                  </a:lnTo>
                  <a:lnTo>
                    <a:pt x="28" y="220"/>
                  </a:lnTo>
                  <a:lnTo>
                    <a:pt x="24" y="218"/>
                  </a:lnTo>
                  <a:lnTo>
                    <a:pt x="18" y="210"/>
                  </a:lnTo>
                  <a:lnTo>
                    <a:pt x="18" y="210"/>
                  </a:lnTo>
                  <a:lnTo>
                    <a:pt x="18" y="204"/>
                  </a:lnTo>
                  <a:lnTo>
                    <a:pt x="18" y="204"/>
                  </a:lnTo>
                  <a:lnTo>
                    <a:pt x="18" y="200"/>
                  </a:lnTo>
                  <a:lnTo>
                    <a:pt x="20" y="198"/>
                  </a:lnTo>
                  <a:lnTo>
                    <a:pt x="30" y="194"/>
                  </a:lnTo>
                  <a:lnTo>
                    <a:pt x="30" y="194"/>
                  </a:lnTo>
                  <a:lnTo>
                    <a:pt x="38" y="192"/>
                  </a:lnTo>
                  <a:lnTo>
                    <a:pt x="40" y="190"/>
                  </a:lnTo>
                  <a:lnTo>
                    <a:pt x="36" y="138"/>
                  </a:lnTo>
                  <a:lnTo>
                    <a:pt x="24" y="132"/>
                  </a:lnTo>
                  <a:lnTo>
                    <a:pt x="20" y="118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4" y="112"/>
                  </a:lnTo>
                  <a:lnTo>
                    <a:pt x="32" y="104"/>
                  </a:lnTo>
                  <a:lnTo>
                    <a:pt x="32" y="104"/>
                  </a:lnTo>
                  <a:lnTo>
                    <a:pt x="30" y="46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4" y="42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8" y="22"/>
                  </a:lnTo>
                  <a:lnTo>
                    <a:pt x="16" y="20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2" y="12"/>
                  </a:lnTo>
                  <a:lnTo>
                    <a:pt x="34" y="8"/>
                  </a:lnTo>
                  <a:lnTo>
                    <a:pt x="38" y="4"/>
                  </a:lnTo>
                  <a:lnTo>
                    <a:pt x="46" y="0"/>
                  </a:lnTo>
                  <a:lnTo>
                    <a:pt x="50" y="0"/>
                  </a:lnTo>
                  <a:close/>
                  <a:moveTo>
                    <a:pt x="62" y="44"/>
                  </a:moveTo>
                  <a:lnTo>
                    <a:pt x="62" y="46"/>
                  </a:lnTo>
                  <a:lnTo>
                    <a:pt x="62" y="4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76" y="80"/>
                  </a:lnTo>
                  <a:lnTo>
                    <a:pt x="92" y="68"/>
                  </a:lnTo>
                  <a:lnTo>
                    <a:pt x="92" y="68"/>
                  </a:lnTo>
                  <a:lnTo>
                    <a:pt x="114" y="50"/>
                  </a:lnTo>
                  <a:lnTo>
                    <a:pt x="116" y="46"/>
                  </a:lnTo>
                  <a:lnTo>
                    <a:pt x="116" y="46"/>
                  </a:lnTo>
                  <a:lnTo>
                    <a:pt x="116" y="46"/>
                  </a:lnTo>
                  <a:lnTo>
                    <a:pt x="102" y="42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62" y="44"/>
                  </a:lnTo>
                  <a:lnTo>
                    <a:pt x="62" y="44"/>
                  </a:lnTo>
                  <a:close/>
                  <a:moveTo>
                    <a:pt x="68" y="134"/>
                  </a:moveTo>
                  <a:lnTo>
                    <a:pt x="68" y="138"/>
                  </a:lnTo>
                  <a:lnTo>
                    <a:pt x="72" y="176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108" y="166"/>
                  </a:lnTo>
                  <a:lnTo>
                    <a:pt x="124" y="158"/>
                  </a:lnTo>
                  <a:lnTo>
                    <a:pt x="136" y="150"/>
                  </a:lnTo>
                  <a:lnTo>
                    <a:pt x="136" y="150"/>
                  </a:lnTo>
                  <a:lnTo>
                    <a:pt x="144" y="142"/>
                  </a:lnTo>
                  <a:lnTo>
                    <a:pt x="152" y="134"/>
                  </a:lnTo>
                  <a:lnTo>
                    <a:pt x="152" y="134"/>
                  </a:lnTo>
                  <a:lnTo>
                    <a:pt x="128" y="132"/>
                  </a:lnTo>
                  <a:lnTo>
                    <a:pt x="126" y="132"/>
                  </a:lnTo>
                  <a:lnTo>
                    <a:pt x="126" y="132"/>
                  </a:lnTo>
                  <a:lnTo>
                    <a:pt x="68" y="134"/>
                  </a:lnTo>
                  <a:lnTo>
                    <a:pt x="68" y="1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" name="Freeform 104"/>
            <p:cNvSpPr>
              <a:spLocks noEditPoints="1"/>
            </p:cNvSpPr>
            <p:nvPr userDrawn="1"/>
          </p:nvSpPr>
          <p:spPr bwMode="auto">
            <a:xfrm>
              <a:off x="4800600" y="4665663"/>
              <a:ext cx="219075" cy="1873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60" y="8"/>
                </a:cxn>
                <a:cxn ang="0">
                  <a:pos x="76" y="30"/>
                </a:cxn>
                <a:cxn ang="0">
                  <a:pos x="78" y="44"/>
                </a:cxn>
                <a:cxn ang="0">
                  <a:pos x="76" y="54"/>
                </a:cxn>
                <a:cxn ang="0">
                  <a:pos x="60" y="70"/>
                </a:cxn>
                <a:cxn ang="0">
                  <a:pos x="44" y="78"/>
                </a:cxn>
                <a:cxn ang="0">
                  <a:pos x="50" y="84"/>
                </a:cxn>
                <a:cxn ang="0">
                  <a:pos x="62" y="92"/>
                </a:cxn>
                <a:cxn ang="0">
                  <a:pos x="68" y="94"/>
                </a:cxn>
                <a:cxn ang="0">
                  <a:pos x="88" y="86"/>
                </a:cxn>
                <a:cxn ang="0">
                  <a:pos x="110" y="62"/>
                </a:cxn>
                <a:cxn ang="0">
                  <a:pos x="122" y="50"/>
                </a:cxn>
                <a:cxn ang="0">
                  <a:pos x="130" y="48"/>
                </a:cxn>
                <a:cxn ang="0">
                  <a:pos x="132" y="48"/>
                </a:cxn>
                <a:cxn ang="0">
                  <a:pos x="132" y="54"/>
                </a:cxn>
                <a:cxn ang="0">
                  <a:pos x="134" y="56"/>
                </a:cxn>
                <a:cxn ang="0">
                  <a:pos x="136" y="54"/>
                </a:cxn>
                <a:cxn ang="0">
                  <a:pos x="138" y="50"/>
                </a:cxn>
                <a:cxn ang="0">
                  <a:pos x="138" y="52"/>
                </a:cxn>
                <a:cxn ang="0">
                  <a:pos x="126" y="76"/>
                </a:cxn>
                <a:cxn ang="0">
                  <a:pos x="122" y="84"/>
                </a:cxn>
                <a:cxn ang="0">
                  <a:pos x="118" y="86"/>
                </a:cxn>
                <a:cxn ang="0">
                  <a:pos x="116" y="88"/>
                </a:cxn>
                <a:cxn ang="0">
                  <a:pos x="102" y="106"/>
                </a:cxn>
                <a:cxn ang="0">
                  <a:pos x="80" y="116"/>
                </a:cxn>
                <a:cxn ang="0">
                  <a:pos x="68" y="118"/>
                </a:cxn>
                <a:cxn ang="0">
                  <a:pos x="64" y="118"/>
                </a:cxn>
                <a:cxn ang="0">
                  <a:pos x="48" y="116"/>
                </a:cxn>
                <a:cxn ang="0">
                  <a:pos x="32" y="106"/>
                </a:cxn>
                <a:cxn ang="0">
                  <a:pos x="2" y="72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2" y="18"/>
                </a:cxn>
                <a:cxn ang="0">
                  <a:pos x="14" y="8"/>
                </a:cxn>
                <a:cxn ang="0">
                  <a:pos x="28" y="2"/>
                </a:cxn>
                <a:cxn ang="0">
                  <a:pos x="40" y="0"/>
                </a:cxn>
                <a:cxn ang="0">
                  <a:pos x="26" y="42"/>
                </a:cxn>
                <a:cxn ang="0">
                  <a:pos x="30" y="56"/>
                </a:cxn>
                <a:cxn ang="0">
                  <a:pos x="34" y="60"/>
                </a:cxn>
                <a:cxn ang="0">
                  <a:pos x="48" y="52"/>
                </a:cxn>
                <a:cxn ang="0">
                  <a:pos x="50" y="44"/>
                </a:cxn>
                <a:cxn ang="0">
                  <a:pos x="50" y="38"/>
                </a:cxn>
                <a:cxn ang="0">
                  <a:pos x="44" y="28"/>
                </a:cxn>
                <a:cxn ang="0">
                  <a:pos x="36" y="26"/>
                </a:cxn>
                <a:cxn ang="0">
                  <a:pos x="30" y="26"/>
                </a:cxn>
                <a:cxn ang="0">
                  <a:pos x="28" y="30"/>
                </a:cxn>
                <a:cxn ang="0">
                  <a:pos x="26" y="42"/>
                </a:cxn>
              </a:cxnLst>
              <a:rect l="0" t="0" r="r" b="b"/>
              <a:pathLst>
                <a:path w="138" h="118">
                  <a:moveTo>
                    <a:pt x="40" y="0"/>
                  </a:moveTo>
                  <a:lnTo>
                    <a:pt x="40" y="0"/>
                  </a:lnTo>
                  <a:lnTo>
                    <a:pt x="50" y="2"/>
                  </a:lnTo>
                  <a:lnTo>
                    <a:pt x="60" y="8"/>
                  </a:lnTo>
                  <a:lnTo>
                    <a:pt x="68" y="16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6" y="54"/>
                  </a:lnTo>
                  <a:lnTo>
                    <a:pt x="70" y="62"/>
                  </a:lnTo>
                  <a:lnTo>
                    <a:pt x="60" y="70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0" y="84"/>
                  </a:lnTo>
                  <a:lnTo>
                    <a:pt x="56" y="90"/>
                  </a:lnTo>
                  <a:lnTo>
                    <a:pt x="62" y="92"/>
                  </a:lnTo>
                  <a:lnTo>
                    <a:pt x="68" y="94"/>
                  </a:lnTo>
                  <a:lnTo>
                    <a:pt x="68" y="94"/>
                  </a:lnTo>
                  <a:lnTo>
                    <a:pt x="78" y="92"/>
                  </a:lnTo>
                  <a:lnTo>
                    <a:pt x="88" y="86"/>
                  </a:lnTo>
                  <a:lnTo>
                    <a:pt x="98" y="76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22" y="50"/>
                  </a:lnTo>
                  <a:lnTo>
                    <a:pt x="126" y="48"/>
                  </a:lnTo>
                  <a:lnTo>
                    <a:pt x="130" y="48"/>
                  </a:lnTo>
                  <a:lnTo>
                    <a:pt x="132" y="48"/>
                  </a:lnTo>
                  <a:lnTo>
                    <a:pt x="132" y="48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34" y="56"/>
                  </a:lnTo>
                  <a:lnTo>
                    <a:pt x="134" y="56"/>
                  </a:lnTo>
                  <a:lnTo>
                    <a:pt x="136" y="54"/>
                  </a:lnTo>
                  <a:lnTo>
                    <a:pt x="138" y="50"/>
                  </a:lnTo>
                  <a:lnTo>
                    <a:pt x="138" y="50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4" y="62"/>
                  </a:lnTo>
                  <a:lnTo>
                    <a:pt x="126" y="76"/>
                  </a:lnTo>
                  <a:lnTo>
                    <a:pt x="126" y="76"/>
                  </a:lnTo>
                  <a:lnTo>
                    <a:pt x="122" y="84"/>
                  </a:lnTo>
                  <a:lnTo>
                    <a:pt x="122" y="84"/>
                  </a:lnTo>
                  <a:lnTo>
                    <a:pt x="118" y="86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0" y="98"/>
                  </a:lnTo>
                  <a:lnTo>
                    <a:pt x="102" y="106"/>
                  </a:lnTo>
                  <a:lnTo>
                    <a:pt x="92" y="112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68" y="118"/>
                  </a:lnTo>
                  <a:lnTo>
                    <a:pt x="64" y="118"/>
                  </a:lnTo>
                  <a:lnTo>
                    <a:pt x="64" y="118"/>
                  </a:lnTo>
                  <a:lnTo>
                    <a:pt x="56" y="118"/>
                  </a:lnTo>
                  <a:lnTo>
                    <a:pt x="48" y="116"/>
                  </a:lnTo>
                  <a:lnTo>
                    <a:pt x="40" y="112"/>
                  </a:lnTo>
                  <a:lnTo>
                    <a:pt x="32" y="106"/>
                  </a:lnTo>
                  <a:lnTo>
                    <a:pt x="18" y="9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28" y="2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6" y="42"/>
                  </a:moveTo>
                  <a:lnTo>
                    <a:pt x="26" y="42"/>
                  </a:lnTo>
                  <a:lnTo>
                    <a:pt x="28" y="52"/>
                  </a:lnTo>
                  <a:lnTo>
                    <a:pt x="30" y="56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40" y="58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38"/>
                  </a:lnTo>
                  <a:lnTo>
                    <a:pt x="48" y="32"/>
                  </a:lnTo>
                  <a:lnTo>
                    <a:pt x="44" y="28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0" y="26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6" y="34"/>
                  </a:lnTo>
                  <a:lnTo>
                    <a:pt x="26" y="42"/>
                  </a:lnTo>
                  <a:lnTo>
                    <a:pt x="26" y="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" name="Freeform 105"/>
            <p:cNvSpPr>
              <a:spLocks noEditPoints="1"/>
            </p:cNvSpPr>
            <p:nvPr userDrawn="1"/>
          </p:nvSpPr>
          <p:spPr bwMode="auto">
            <a:xfrm>
              <a:off x="4968875" y="4684713"/>
              <a:ext cx="161925" cy="314325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76" y="2"/>
                </a:cxn>
                <a:cxn ang="0">
                  <a:pos x="92" y="6"/>
                </a:cxn>
                <a:cxn ang="0">
                  <a:pos x="98" y="12"/>
                </a:cxn>
                <a:cxn ang="0">
                  <a:pos x="102" y="14"/>
                </a:cxn>
                <a:cxn ang="0">
                  <a:pos x="98" y="18"/>
                </a:cxn>
                <a:cxn ang="0">
                  <a:pos x="100" y="104"/>
                </a:cxn>
                <a:cxn ang="0">
                  <a:pos x="100" y="128"/>
                </a:cxn>
                <a:cxn ang="0">
                  <a:pos x="94" y="162"/>
                </a:cxn>
                <a:cxn ang="0">
                  <a:pos x="90" y="172"/>
                </a:cxn>
                <a:cxn ang="0">
                  <a:pos x="76" y="190"/>
                </a:cxn>
                <a:cxn ang="0">
                  <a:pos x="56" y="198"/>
                </a:cxn>
                <a:cxn ang="0">
                  <a:pos x="46" y="196"/>
                </a:cxn>
                <a:cxn ang="0">
                  <a:pos x="26" y="188"/>
                </a:cxn>
                <a:cxn ang="0">
                  <a:pos x="18" y="178"/>
                </a:cxn>
                <a:cxn ang="0">
                  <a:pos x="18" y="178"/>
                </a:cxn>
                <a:cxn ang="0">
                  <a:pos x="6" y="158"/>
                </a:cxn>
                <a:cxn ang="0">
                  <a:pos x="4" y="150"/>
                </a:cxn>
                <a:cxn ang="0">
                  <a:pos x="2" y="142"/>
                </a:cxn>
                <a:cxn ang="0">
                  <a:pos x="6" y="134"/>
                </a:cxn>
                <a:cxn ang="0">
                  <a:pos x="8" y="134"/>
                </a:cxn>
                <a:cxn ang="0">
                  <a:pos x="14" y="140"/>
                </a:cxn>
                <a:cxn ang="0">
                  <a:pos x="20" y="142"/>
                </a:cxn>
                <a:cxn ang="0">
                  <a:pos x="22" y="148"/>
                </a:cxn>
                <a:cxn ang="0">
                  <a:pos x="40" y="166"/>
                </a:cxn>
                <a:cxn ang="0">
                  <a:pos x="52" y="174"/>
                </a:cxn>
                <a:cxn ang="0">
                  <a:pos x="60" y="170"/>
                </a:cxn>
                <a:cxn ang="0">
                  <a:pos x="68" y="162"/>
                </a:cxn>
                <a:cxn ang="0">
                  <a:pos x="72" y="144"/>
                </a:cxn>
                <a:cxn ang="0">
                  <a:pos x="74" y="68"/>
                </a:cxn>
                <a:cxn ang="0">
                  <a:pos x="74" y="60"/>
                </a:cxn>
                <a:cxn ang="0">
                  <a:pos x="54" y="88"/>
                </a:cxn>
                <a:cxn ang="0">
                  <a:pos x="48" y="94"/>
                </a:cxn>
                <a:cxn ang="0">
                  <a:pos x="36" y="102"/>
                </a:cxn>
                <a:cxn ang="0">
                  <a:pos x="26" y="102"/>
                </a:cxn>
                <a:cxn ang="0">
                  <a:pos x="18" y="100"/>
                </a:cxn>
                <a:cxn ang="0">
                  <a:pos x="10" y="92"/>
                </a:cxn>
                <a:cxn ang="0">
                  <a:pos x="2" y="82"/>
                </a:cxn>
                <a:cxn ang="0">
                  <a:pos x="0" y="74"/>
                </a:cxn>
                <a:cxn ang="0">
                  <a:pos x="0" y="62"/>
                </a:cxn>
                <a:cxn ang="0">
                  <a:pos x="0" y="54"/>
                </a:cxn>
                <a:cxn ang="0">
                  <a:pos x="4" y="38"/>
                </a:cxn>
                <a:cxn ang="0">
                  <a:pos x="20" y="18"/>
                </a:cxn>
                <a:cxn ang="0">
                  <a:pos x="36" y="6"/>
                </a:cxn>
                <a:cxn ang="0">
                  <a:pos x="64" y="0"/>
                </a:cxn>
                <a:cxn ang="0">
                  <a:pos x="26" y="64"/>
                </a:cxn>
                <a:cxn ang="0">
                  <a:pos x="28" y="76"/>
                </a:cxn>
                <a:cxn ang="0">
                  <a:pos x="38" y="66"/>
                </a:cxn>
                <a:cxn ang="0">
                  <a:pos x="48" y="54"/>
                </a:cxn>
                <a:cxn ang="0">
                  <a:pos x="64" y="26"/>
                </a:cxn>
                <a:cxn ang="0">
                  <a:pos x="62" y="24"/>
                </a:cxn>
                <a:cxn ang="0">
                  <a:pos x="52" y="28"/>
                </a:cxn>
                <a:cxn ang="0">
                  <a:pos x="38" y="36"/>
                </a:cxn>
                <a:cxn ang="0">
                  <a:pos x="30" y="50"/>
                </a:cxn>
                <a:cxn ang="0">
                  <a:pos x="26" y="64"/>
                </a:cxn>
              </a:cxnLst>
              <a:rect l="0" t="0" r="r" b="b"/>
              <a:pathLst>
                <a:path w="102" h="198">
                  <a:moveTo>
                    <a:pt x="64" y="0"/>
                  </a:moveTo>
                  <a:lnTo>
                    <a:pt x="68" y="0"/>
                  </a:lnTo>
                  <a:lnTo>
                    <a:pt x="68" y="0"/>
                  </a:lnTo>
                  <a:lnTo>
                    <a:pt x="76" y="2"/>
                  </a:lnTo>
                  <a:lnTo>
                    <a:pt x="86" y="4"/>
                  </a:lnTo>
                  <a:lnTo>
                    <a:pt x="92" y="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100" y="12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100" y="104"/>
                  </a:lnTo>
                  <a:lnTo>
                    <a:pt x="100" y="104"/>
                  </a:lnTo>
                  <a:lnTo>
                    <a:pt x="100" y="128"/>
                  </a:lnTo>
                  <a:lnTo>
                    <a:pt x="98" y="146"/>
                  </a:lnTo>
                  <a:lnTo>
                    <a:pt x="94" y="162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84" y="182"/>
                  </a:lnTo>
                  <a:lnTo>
                    <a:pt x="76" y="190"/>
                  </a:lnTo>
                  <a:lnTo>
                    <a:pt x="66" y="196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46" y="196"/>
                  </a:lnTo>
                  <a:lnTo>
                    <a:pt x="36" y="194"/>
                  </a:lnTo>
                  <a:lnTo>
                    <a:pt x="26" y="188"/>
                  </a:lnTo>
                  <a:lnTo>
                    <a:pt x="18" y="180"/>
                  </a:lnTo>
                  <a:lnTo>
                    <a:pt x="18" y="178"/>
                  </a:lnTo>
                  <a:lnTo>
                    <a:pt x="18" y="178"/>
                  </a:lnTo>
                  <a:lnTo>
                    <a:pt x="18" y="178"/>
                  </a:lnTo>
                  <a:lnTo>
                    <a:pt x="14" y="170"/>
                  </a:lnTo>
                  <a:lnTo>
                    <a:pt x="6" y="158"/>
                  </a:lnTo>
                  <a:lnTo>
                    <a:pt x="6" y="158"/>
                  </a:lnTo>
                  <a:lnTo>
                    <a:pt x="4" y="150"/>
                  </a:lnTo>
                  <a:lnTo>
                    <a:pt x="2" y="142"/>
                  </a:lnTo>
                  <a:lnTo>
                    <a:pt x="2" y="142"/>
                  </a:lnTo>
                  <a:lnTo>
                    <a:pt x="2" y="138"/>
                  </a:lnTo>
                  <a:lnTo>
                    <a:pt x="6" y="134"/>
                  </a:lnTo>
                  <a:lnTo>
                    <a:pt x="8" y="134"/>
                  </a:lnTo>
                  <a:lnTo>
                    <a:pt x="8" y="134"/>
                  </a:lnTo>
                  <a:lnTo>
                    <a:pt x="14" y="140"/>
                  </a:lnTo>
                  <a:lnTo>
                    <a:pt x="14" y="140"/>
                  </a:lnTo>
                  <a:lnTo>
                    <a:pt x="18" y="140"/>
                  </a:lnTo>
                  <a:lnTo>
                    <a:pt x="20" y="142"/>
                  </a:lnTo>
                  <a:lnTo>
                    <a:pt x="20" y="142"/>
                  </a:lnTo>
                  <a:lnTo>
                    <a:pt x="22" y="148"/>
                  </a:lnTo>
                  <a:lnTo>
                    <a:pt x="26" y="154"/>
                  </a:lnTo>
                  <a:lnTo>
                    <a:pt x="40" y="166"/>
                  </a:lnTo>
                  <a:lnTo>
                    <a:pt x="40" y="166"/>
                  </a:lnTo>
                  <a:lnTo>
                    <a:pt x="52" y="174"/>
                  </a:lnTo>
                  <a:lnTo>
                    <a:pt x="52" y="174"/>
                  </a:lnTo>
                  <a:lnTo>
                    <a:pt x="60" y="170"/>
                  </a:lnTo>
                  <a:lnTo>
                    <a:pt x="68" y="162"/>
                  </a:lnTo>
                  <a:lnTo>
                    <a:pt x="68" y="162"/>
                  </a:lnTo>
                  <a:lnTo>
                    <a:pt x="70" y="154"/>
                  </a:lnTo>
                  <a:lnTo>
                    <a:pt x="72" y="144"/>
                  </a:lnTo>
                  <a:lnTo>
                    <a:pt x="74" y="120"/>
                  </a:lnTo>
                  <a:lnTo>
                    <a:pt x="74" y="68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66" y="68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48" y="94"/>
                  </a:lnTo>
                  <a:lnTo>
                    <a:pt x="42" y="98"/>
                  </a:lnTo>
                  <a:lnTo>
                    <a:pt x="36" y="102"/>
                  </a:lnTo>
                  <a:lnTo>
                    <a:pt x="30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18" y="100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4" y="88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0" y="74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8"/>
                  </a:lnTo>
                  <a:lnTo>
                    <a:pt x="8" y="30"/>
                  </a:lnTo>
                  <a:lnTo>
                    <a:pt x="20" y="18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50" y="2"/>
                  </a:lnTo>
                  <a:lnTo>
                    <a:pt x="64" y="0"/>
                  </a:lnTo>
                  <a:lnTo>
                    <a:pt x="64" y="0"/>
                  </a:lnTo>
                  <a:close/>
                  <a:moveTo>
                    <a:pt x="26" y="64"/>
                  </a:moveTo>
                  <a:lnTo>
                    <a:pt x="26" y="6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38" y="66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58" y="24"/>
                  </a:lnTo>
                  <a:lnTo>
                    <a:pt x="52" y="28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4" y="42"/>
                  </a:lnTo>
                  <a:lnTo>
                    <a:pt x="30" y="50"/>
                  </a:lnTo>
                  <a:lnTo>
                    <a:pt x="28" y="56"/>
                  </a:lnTo>
                  <a:lnTo>
                    <a:pt x="26" y="64"/>
                  </a:lnTo>
                  <a:lnTo>
                    <a:pt x="26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" name="Freeform 106"/>
            <p:cNvSpPr>
              <a:spLocks noEditPoints="1"/>
            </p:cNvSpPr>
            <p:nvPr userDrawn="1"/>
          </p:nvSpPr>
          <p:spPr bwMode="auto">
            <a:xfrm>
              <a:off x="5153025" y="4586288"/>
              <a:ext cx="53975" cy="27622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8" y="2"/>
                </a:cxn>
                <a:cxn ang="0">
                  <a:pos x="30" y="4"/>
                </a:cxn>
                <a:cxn ang="0">
                  <a:pos x="32" y="6"/>
                </a:cxn>
                <a:cxn ang="0">
                  <a:pos x="34" y="10"/>
                </a:cxn>
                <a:cxn ang="0">
                  <a:pos x="34" y="12"/>
                </a:cxn>
                <a:cxn ang="0">
                  <a:pos x="34" y="12"/>
                </a:cxn>
                <a:cxn ang="0">
                  <a:pos x="32" y="16"/>
                </a:cxn>
                <a:cxn ang="0">
                  <a:pos x="28" y="18"/>
                </a:cxn>
                <a:cxn ang="0">
                  <a:pos x="24" y="22"/>
                </a:cxn>
                <a:cxn ang="0">
                  <a:pos x="16" y="22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6" y="4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44"/>
                </a:cxn>
                <a:cxn ang="0">
                  <a:pos x="16" y="44"/>
                </a:cxn>
                <a:cxn ang="0">
                  <a:pos x="24" y="46"/>
                </a:cxn>
                <a:cxn ang="0">
                  <a:pos x="26" y="48"/>
                </a:cxn>
                <a:cxn ang="0">
                  <a:pos x="26" y="48"/>
                </a:cxn>
                <a:cxn ang="0">
                  <a:pos x="30" y="78"/>
                </a:cxn>
                <a:cxn ang="0">
                  <a:pos x="30" y="108"/>
                </a:cxn>
                <a:cxn ang="0">
                  <a:pos x="30" y="122"/>
                </a:cxn>
                <a:cxn ang="0">
                  <a:pos x="30" y="168"/>
                </a:cxn>
                <a:cxn ang="0">
                  <a:pos x="30" y="168"/>
                </a:cxn>
                <a:cxn ang="0">
                  <a:pos x="26" y="170"/>
                </a:cxn>
                <a:cxn ang="0">
                  <a:pos x="20" y="172"/>
                </a:cxn>
                <a:cxn ang="0">
                  <a:pos x="16" y="174"/>
                </a:cxn>
                <a:cxn ang="0">
                  <a:pos x="16" y="174"/>
                </a:cxn>
                <a:cxn ang="0">
                  <a:pos x="16" y="174"/>
                </a:cxn>
                <a:cxn ang="0">
                  <a:pos x="12" y="174"/>
                </a:cxn>
                <a:cxn ang="0">
                  <a:pos x="8" y="170"/>
                </a:cxn>
                <a:cxn ang="0">
                  <a:pos x="8" y="170"/>
                </a:cxn>
                <a:cxn ang="0">
                  <a:pos x="8" y="172"/>
                </a:cxn>
                <a:cxn ang="0">
                  <a:pos x="8" y="172"/>
                </a:cxn>
                <a:cxn ang="0">
                  <a:pos x="6" y="168"/>
                </a:cxn>
                <a:cxn ang="0">
                  <a:pos x="4" y="162"/>
                </a:cxn>
                <a:cxn ang="0">
                  <a:pos x="2" y="146"/>
                </a:cxn>
                <a:cxn ang="0">
                  <a:pos x="6" y="94"/>
                </a:cxn>
                <a:cxn ang="0">
                  <a:pos x="6" y="94"/>
                </a:cxn>
                <a:cxn ang="0">
                  <a:pos x="4" y="62"/>
                </a:cxn>
                <a:cxn ang="0">
                  <a:pos x="4" y="62"/>
                </a:cxn>
                <a:cxn ang="0">
                  <a:pos x="6" y="54"/>
                </a:cxn>
                <a:cxn ang="0">
                  <a:pos x="8" y="48"/>
                </a:cxn>
                <a:cxn ang="0">
                  <a:pos x="12" y="46"/>
                </a:cxn>
                <a:cxn ang="0">
                  <a:pos x="16" y="44"/>
                </a:cxn>
                <a:cxn ang="0">
                  <a:pos x="16" y="44"/>
                </a:cxn>
              </a:cxnLst>
              <a:rect l="0" t="0" r="r" b="b"/>
              <a:pathLst>
                <a:path w="34" h="174">
                  <a:moveTo>
                    <a:pt x="16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6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2" y="16"/>
                  </a:lnTo>
                  <a:lnTo>
                    <a:pt x="28" y="18"/>
                  </a:lnTo>
                  <a:lnTo>
                    <a:pt x="24" y="22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close/>
                  <a:moveTo>
                    <a:pt x="16" y="44"/>
                  </a:moveTo>
                  <a:lnTo>
                    <a:pt x="16" y="44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30" y="78"/>
                  </a:lnTo>
                  <a:lnTo>
                    <a:pt x="30" y="108"/>
                  </a:lnTo>
                  <a:lnTo>
                    <a:pt x="30" y="122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6" y="170"/>
                  </a:lnTo>
                  <a:lnTo>
                    <a:pt x="20" y="172"/>
                  </a:lnTo>
                  <a:lnTo>
                    <a:pt x="16" y="174"/>
                  </a:lnTo>
                  <a:lnTo>
                    <a:pt x="16" y="174"/>
                  </a:lnTo>
                  <a:lnTo>
                    <a:pt x="16" y="174"/>
                  </a:lnTo>
                  <a:lnTo>
                    <a:pt x="12" y="174"/>
                  </a:lnTo>
                  <a:lnTo>
                    <a:pt x="8" y="170"/>
                  </a:lnTo>
                  <a:lnTo>
                    <a:pt x="8" y="170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6" y="168"/>
                  </a:lnTo>
                  <a:lnTo>
                    <a:pt x="4" y="162"/>
                  </a:lnTo>
                  <a:lnTo>
                    <a:pt x="2" y="146"/>
                  </a:lnTo>
                  <a:lnTo>
                    <a:pt x="6" y="94"/>
                  </a:lnTo>
                  <a:lnTo>
                    <a:pt x="6" y="94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6" y="54"/>
                  </a:lnTo>
                  <a:lnTo>
                    <a:pt x="8" y="48"/>
                  </a:lnTo>
                  <a:lnTo>
                    <a:pt x="12" y="46"/>
                  </a:lnTo>
                  <a:lnTo>
                    <a:pt x="16" y="44"/>
                  </a:lnTo>
                  <a:lnTo>
                    <a:pt x="16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" name="Freeform 107"/>
            <p:cNvSpPr>
              <a:spLocks/>
            </p:cNvSpPr>
            <p:nvPr userDrawn="1"/>
          </p:nvSpPr>
          <p:spPr bwMode="auto">
            <a:xfrm>
              <a:off x="5219700" y="4646613"/>
              <a:ext cx="174625" cy="212725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70" y="0"/>
                </a:cxn>
                <a:cxn ang="0">
                  <a:pos x="84" y="6"/>
                </a:cxn>
                <a:cxn ang="0">
                  <a:pos x="84" y="6"/>
                </a:cxn>
                <a:cxn ang="0">
                  <a:pos x="90" y="22"/>
                </a:cxn>
                <a:cxn ang="0">
                  <a:pos x="94" y="38"/>
                </a:cxn>
                <a:cxn ang="0">
                  <a:pos x="94" y="38"/>
                </a:cxn>
                <a:cxn ang="0">
                  <a:pos x="102" y="88"/>
                </a:cxn>
                <a:cxn ang="0">
                  <a:pos x="108" y="118"/>
                </a:cxn>
                <a:cxn ang="0">
                  <a:pos x="108" y="118"/>
                </a:cxn>
                <a:cxn ang="0">
                  <a:pos x="110" y="126"/>
                </a:cxn>
                <a:cxn ang="0">
                  <a:pos x="110" y="126"/>
                </a:cxn>
                <a:cxn ang="0">
                  <a:pos x="110" y="126"/>
                </a:cxn>
                <a:cxn ang="0">
                  <a:pos x="110" y="130"/>
                </a:cxn>
                <a:cxn ang="0">
                  <a:pos x="108" y="132"/>
                </a:cxn>
                <a:cxn ang="0">
                  <a:pos x="100" y="134"/>
                </a:cxn>
                <a:cxn ang="0">
                  <a:pos x="100" y="134"/>
                </a:cxn>
                <a:cxn ang="0">
                  <a:pos x="100" y="134"/>
                </a:cxn>
                <a:cxn ang="0">
                  <a:pos x="90" y="132"/>
                </a:cxn>
                <a:cxn ang="0">
                  <a:pos x="86" y="130"/>
                </a:cxn>
                <a:cxn ang="0">
                  <a:pos x="86" y="128"/>
                </a:cxn>
                <a:cxn ang="0">
                  <a:pos x="86" y="128"/>
                </a:cxn>
                <a:cxn ang="0">
                  <a:pos x="80" y="114"/>
                </a:cxn>
                <a:cxn ang="0">
                  <a:pos x="76" y="96"/>
                </a:cxn>
                <a:cxn ang="0">
                  <a:pos x="66" y="40"/>
                </a:cxn>
                <a:cxn ang="0">
                  <a:pos x="66" y="40"/>
                </a:cxn>
                <a:cxn ang="0">
                  <a:pos x="66" y="40"/>
                </a:cxn>
                <a:cxn ang="0">
                  <a:pos x="58" y="50"/>
                </a:cxn>
                <a:cxn ang="0">
                  <a:pos x="50" y="66"/>
                </a:cxn>
                <a:cxn ang="0">
                  <a:pos x="30" y="110"/>
                </a:cxn>
                <a:cxn ang="0">
                  <a:pos x="30" y="110"/>
                </a:cxn>
                <a:cxn ang="0">
                  <a:pos x="20" y="128"/>
                </a:cxn>
                <a:cxn ang="0">
                  <a:pos x="20" y="128"/>
                </a:cxn>
                <a:cxn ang="0">
                  <a:pos x="16" y="126"/>
                </a:cxn>
                <a:cxn ang="0">
                  <a:pos x="10" y="126"/>
                </a:cxn>
                <a:cxn ang="0">
                  <a:pos x="10" y="126"/>
                </a:cxn>
                <a:cxn ang="0">
                  <a:pos x="6" y="126"/>
                </a:cxn>
                <a:cxn ang="0">
                  <a:pos x="6" y="122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4" y="100"/>
                </a:cxn>
                <a:cxn ang="0">
                  <a:pos x="6" y="84"/>
                </a:cxn>
                <a:cxn ang="0">
                  <a:pos x="6" y="38"/>
                </a:cxn>
                <a:cxn ang="0">
                  <a:pos x="6" y="38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16" y="30"/>
                </a:cxn>
                <a:cxn ang="0">
                  <a:pos x="18" y="30"/>
                </a:cxn>
                <a:cxn ang="0">
                  <a:pos x="18" y="30"/>
                </a:cxn>
                <a:cxn ang="0">
                  <a:pos x="30" y="32"/>
                </a:cxn>
                <a:cxn ang="0">
                  <a:pos x="34" y="34"/>
                </a:cxn>
                <a:cxn ang="0">
                  <a:pos x="32" y="38"/>
                </a:cxn>
                <a:cxn ang="0">
                  <a:pos x="34" y="38"/>
                </a:cxn>
                <a:cxn ang="0">
                  <a:pos x="34" y="38"/>
                </a:cxn>
                <a:cxn ang="0">
                  <a:pos x="34" y="38"/>
                </a:cxn>
                <a:cxn ang="0">
                  <a:pos x="42" y="30"/>
                </a:cxn>
                <a:cxn ang="0">
                  <a:pos x="48" y="18"/>
                </a:cxn>
                <a:cxn ang="0">
                  <a:pos x="48" y="18"/>
                </a:cxn>
                <a:cxn ang="0">
                  <a:pos x="60" y="6"/>
                </a:cxn>
                <a:cxn ang="0">
                  <a:pos x="66" y="2"/>
                </a:cxn>
                <a:cxn ang="0">
                  <a:pos x="70" y="0"/>
                </a:cxn>
                <a:cxn ang="0">
                  <a:pos x="70" y="0"/>
                </a:cxn>
              </a:cxnLst>
              <a:rect l="0" t="0" r="r" b="b"/>
              <a:pathLst>
                <a:path w="110" h="134">
                  <a:moveTo>
                    <a:pt x="70" y="0"/>
                  </a:moveTo>
                  <a:lnTo>
                    <a:pt x="70" y="0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90" y="22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102" y="88"/>
                  </a:lnTo>
                  <a:lnTo>
                    <a:pt x="108" y="118"/>
                  </a:lnTo>
                  <a:lnTo>
                    <a:pt x="108" y="118"/>
                  </a:lnTo>
                  <a:lnTo>
                    <a:pt x="110" y="126"/>
                  </a:lnTo>
                  <a:lnTo>
                    <a:pt x="110" y="126"/>
                  </a:lnTo>
                  <a:lnTo>
                    <a:pt x="110" y="126"/>
                  </a:lnTo>
                  <a:lnTo>
                    <a:pt x="110" y="130"/>
                  </a:lnTo>
                  <a:lnTo>
                    <a:pt x="108" y="132"/>
                  </a:lnTo>
                  <a:lnTo>
                    <a:pt x="100" y="134"/>
                  </a:lnTo>
                  <a:lnTo>
                    <a:pt x="100" y="134"/>
                  </a:lnTo>
                  <a:lnTo>
                    <a:pt x="100" y="134"/>
                  </a:lnTo>
                  <a:lnTo>
                    <a:pt x="90" y="132"/>
                  </a:lnTo>
                  <a:lnTo>
                    <a:pt x="86" y="130"/>
                  </a:lnTo>
                  <a:lnTo>
                    <a:pt x="86" y="128"/>
                  </a:lnTo>
                  <a:lnTo>
                    <a:pt x="86" y="128"/>
                  </a:lnTo>
                  <a:lnTo>
                    <a:pt x="80" y="114"/>
                  </a:lnTo>
                  <a:lnTo>
                    <a:pt x="76" y="96"/>
                  </a:lnTo>
                  <a:lnTo>
                    <a:pt x="66" y="40"/>
                  </a:lnTo>
                  <a:lnTo>
                    <a:pt x="66" y="40"/>
                  </a:lnTo>
                  <a:lnTo>
                    <a:pt x="66" y="40"/>
                  </a:lnTo>
                  <a:lnTo>
                    <a:pt x="58" y="50"/>
                  </a:lnTo>
                  <a:lnTo>
                    <a:pt x="50" y="66"/>
                  </a:lnTo>
                  <a:lnTo>
                    <a:pt x="30" y="110"/>
                  </a:lnTo>
                  <a:lnTo>
                    <a:pt x="30" y="110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16" y="126"/>
                  </a:lnTo>
                  <a:lnTo>
                    <a:pt x="10" y="126"/>
                  </a:lnTo>
                  <a:lnTo>
                    <a:pt x="10" y="126"/>
                  </a:lnTo>
                  <a:lnTo>
                    <a:pt x="6" y="126"/>
                  </a:lnTo>
                  <a:lnTo>
                    <a:pt x="6" y="122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4" y="100"/>
                  </a:lnTo>
                  <a:lnTo>
                    <a:pt x="6" y="84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30" y="32"/>
                  </a:lnTo>
                  <a:lnTo>
                    <a:pt x="34" y="34"/>
                  </a:lnTo>
                  <a:lnTo>
                    <a:pt x="32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42" y="30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60" y="6"/>
                  </a:lnTo>
                  <a:lnTo>
                    <a:pt x="66" y="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" name="Freeform 108"/>
            <p:cNvSpPr>
              <a:spLocks/>
            </p:cNvSpPr>
            <p:nvPr userDrawn="1"/>
          </p:nvSpPr>
          <p:spPr bwMode="auto">
            <a:xfrm>
              <a:off x="5400675" y="4678363"/>
              <a:ext cx="180975" cy="180975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62" y="0"/>
                </a:cxn>
                <a:cxn ang="0">
                  <a:pos x="70" y="4"/>
                </a:cxn>
                <a:cxn ang="0">
                  <a:pos x="72" y="8"/>
                </a:cxn>
                <a:cxn ang="0">
                  <a:pos x="76" y="18"/>
                </a:cxn>
                <a:cxn ang="0">
                  <a:pos x="62" y="24"/>
                </a:cxn>
                <a:cxn ang="0">
                  <a:pos x="40" y="30"/>
                </a:cxn>
                <a:cxn ang="0">
                  <a:pos x="32" y="34"/>
                </a:cxn>
                <a:cxn ang="0">
                  <a:pos x="34" y="36"/>
                </a:cxn>
                <a:cxn ang="0">
                  <a:pos x="54" y="46"/>
                </a:cxn>
                <a:cxn ang="0">
                  <a:pos x="82" y="54"/>
                </a:cxn>
                <a:cxn ang="0">
                  <a:pos x="102" y="60"/>
                </a:cxn>
                <a:cxn ang="0">
                  <a:pos x="112" y="70"/>
                </a:cxn>
                <a:cxn ang="0">
                  <a:pos x="114" y="82"/>
                </a:cxn>
                <a:cxn ang="0">
                  <a:pos x="114" y="88"/>
                </a:cxn>
                <a:cxn ang="0">
                  <a:pos x="110" y="96"/>
                </a:cxn>
                <a:cxn ang="0">
                  <a:pos x="92" y="106"/>
                </a:cxn>
                <a:cxn ang="0">
                  <a:pos x="76" y="112"/>
                </a:cxn>
                <a:cxn ang="0">
                  <a:pos x="54" y="114"/>
                </a:cxn>
                <a:cxn ang="0">
                  <a:pos x="16" y="108"/>
                </a:cxn>
                <a:cxn ang="0">
                  <a:pos x="14" y="104"/>
                </a:cxn>
                <a:cxn ang="0">
                  <a:pos x="10" y="94"/>
                </a:cxn>
                <a:cxn ang="0">
                  <a:pos x="10" y="92"/>
                </a:cxn>
                <a:cxn ang="0">
                  <a:pos x="18" y="76"/>
                </a:cxn>
                <a:cxn ang="0">
                  <a:pos x="40" y="84"/>
                </a:cxn>
                <a:cxn ang="0">
                  <a:pos x="56" y="88"/>
                </a:cxn>
                <a:cxn ang="0">
                  <a:pos x="76" y="80"/>
                </a:cxn>
                <a:cxn ang="0">
                  <a:pos x="76" y="80"/>
                </a:cxn>
                <a:cxn ang="0">
                  <a:pos x="32" y="66"/>
                </a:cxn>
                <a:cxn ang="0">
                  <a:pos x="18" y="60"/>
                </a:cxn>
                <a:cxn ang="0">
                  <a:pos x="2" y="48"/>
                </a:cxn>
                <a:cxn ang="0">
                  <a:pos x="0" y="40"/>
                </a:cxn>
                <a:cxn ang="0">
                  <a:pos x="2" y="30"/>
                </a:cxn>
                <a:cxn ang="0">
                  <a:pos x="14" y="14"/>
                </a:cxn>
                <a:cxn ang="0">
                  <a:pos x="26" y="6"/>
                </a:cxn>
                <a:cxn ang="0">
                  <a:pos x="52" y="0"/>
                </a:cxn>
              </a:cxnLst>
              <a:rect l="0" t="0" r="r" b="b"/>
              <a:pathLst>
                <a:path w="114" h="114">
                  <a:moveTo>
                    <a:pt x="52" y="0"/>
                  </a:moveTo>
                  <a:lnTo>
                    <a:pt x="56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68" y="2"/>
                  </a:lnTo>
                  <a:lnTo>
                    <a:pt x="70" y="4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0" y="22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40" y="30"/>
                  </a:lnTo>
                  <a:lnTo>
                    <a:pt x="34" y="32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4" y="36"/>
                  </a:lnTo>
                  <a:lnTo>
                    <a:pt x="40" y="40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82" y="54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8" y="64"/>
                  </a:lnTo>
                  <a:lnTo>
                    <a:pt x="112" y="70"/>
                  </a:lnTo>
                  <a:lnTo>
                    <a:pt x="114" y="76"/>
                  </a:lnTo>
                  <a:lnTo>
                    <a:pt x="114" y="82"/>
                  </a:lnTo>
                  <a:lnTo>
                    <a:pt x="114" y="82"/>
                  </a:lnTo>
                  <a:lnTo>
                    <a:pt x="114" y="88"/>
                  </a:lnTo>
                  <a:lnTo>
                    <a:pt x="112" y="92"/>
                  </a:lnTo>
                  <a:lnTo>
                    <a:pt x="110" y="96"/>
                  </a:lnTo>
                  <a:lnTo>
                    <a:pt x="104" y="100"/>
                  </a:lnTo>
                  <a:lnTo>
                    <a:pt x="92" y="106"/>
                  </a:lnTo>
                  <a:lnTo>
                    <a:pt x="76" y="112"/>
                  </a:lnTo>
                  <a:lnTo>
                    <a:pt x="76" y="112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24" y="110"/>
                  </a:lnTo>
                  <a:lnTo>
                    <a:pt x="16" y="108"/>
                  </a:lnTo>
                  <a:lnTo>
                    <a:pt x="14" y="104"/>
                  </a:lnTo>
                  <a:lnTo>
                    <a:pt x="14" y="104"/>
                  </a:lnTo>
                  <a:lnTo>
                    <a:pt x="10" y="100"/>
                  </a:lnTo>
                  <a:lnTo>
                    <a:pt x="10" y="94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2" y="84"/>
                  </a:lnTo>
                  <a:lnTo>
                    <a:pt x="18" y="76"/>
                  </a:lnTo>
                  <a:lnTo>
                    <a:pt x="18" y="76"/>
                  </a:lnTo>
                  <a:lnTo>
                    <a:pt x="40" y="84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68" y="86"/>
                  </a:lnTo>
                  <a:lnTo>
                    <a:pt x="76" y="80"/>
                  </a:lnTo>
                  <a:lnTo>
                    <a:pt x="76" y="80"/>
                  </a:lnTo>
                  <a:lnTo>
                    <a:pt x="76" y="80"/>
                  </a:lnTo>
                  <a:lnTo>
                    <a:pt x="60" y="72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18" y="60"/>
                  </a:lnTo>
                  <a:lnTo>
                    <a:pt x="8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4" y="14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40" y="2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" name="Freeform 109"/>
            <p:cNvSpPr>
              <a:spLocks/>
            </p:cNvSpPr>
            <p:nvPr userDrawn="1"/>
          </p:nvSpPr>
          <p:spPr bwMode="auto">
            <a:xfrm>
              <a:off x="5680075" y="4510088"/>
              <a:ext cx="222250" cy="368300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28" y="0"/>
                </a:cxn>
                <a:cxn ang="0">
                  <a:pos x="136" y="6"/>
                </a:cxn>
                <a:cxn ang="0">
                  <a:pos x="140" y="14"/>
                </a:cxn>
                <a:cxn ang="0">
                  <a:pos x="136" y="30"/>
                </a:cxn>
                <a:cxn ang="0">
                  <a:pos x="136" y="128"/>
                </a:cxn>
                <a:cxn ang="0">
                  <a:pos x="140" y="206"/>
                </a:cxn>
                <a:cxn ang="0">
                  <a:pos x="140" y="212"/>
                </a:cxn>
                <a:cxn ang="0">
                  <a:pos x="138" y="226"/>
                </a:cxn>
                <a:cxn ang="0">
                  <a:pos x="132" y="232"/>
                </a:cxn>
                <a:cxn ang="0">
                  <a:pos x="124" y="232"/>
                </a:cxn>
                <a:cxn ang="0">
                  <a:pos x="112" y="230"/>
                </a:cxn>
                <a:cxn ang="0">
                  <a:pos x="90" y="212"/>
                </a:cxn>
                <a:cxn ang="0">
                  <a:pos x="80" y="196"/>
                </a:cxn>
                <a:cxn ang="0">
                  <a:pos x="30" y="108"/>
                </a:cxn>
                <a:cxn ang="0">
                  <a:pos x="30" y="130"/>
                </a:cxn>
                <a:cxn ang="0">
                  <a:pos x="30" y="194"/>
                </a:cxn>
                <a:cxn ang="0">
                  <a:pos x="30" y="210"/>
                </a:cxn>
                <a:cxn ang="0">
                  <a:pos x="28" y="216"/>
                </a:cxn>
                <a:cxn ang="0">
                  <a:pos x="14" y="220"/>
                </a:cxn>
                <a:cxn ang="0">
                  <a:pos x="12" y="220"/>
                </a:cxn>
                <a:cxn ang="0">
                  <a:pos x="4" y="216"/>
                </a:cxn>
                <a:cxn ang="0">
                  <a:pos x="0" y="206"/>
                </a:cxn>
                <a:cxn ang="0">
                  <a:pos x="0" y="190"/>
                </a:cxn>
                <a:cxn ang="0">
                  <a:pos x="0" y="118"/>
                </a:cxn>
                <a:cxn ang="0">
                  <a:pos x="2" y="72"/>
                </a:cxn>
                <a:cxn ang="0">
                  <a:pos x="4" y="56"/>
                </a:cxn>
                <a:cxn ang="0">
                  <a:pos x="10" y="46"/>
                </a:cxn>
                <a:cxn ang="0">
                  <a:pos x="20" y="48"/>
                </a:cxn>
                <a:cxn ang="0">
                  <a:pos x="26" y="46"/>
                </a:cxn>
                <a:cxn ang="0">
                  <a:pos x="48" y="78"/>
                </a:cxn>
                <a:cxn ang="0">
                  <a:pos x="70" y="128"/>
                </a:cxn>
                <a:cxn ang="0">
                  <a:pos x="86" y="160"/>
                </a:cxn>
                <a:cxn ang="0">
                  <a:pos x="100" y="182"/>
                </a:cxn>
                <a:cxn ang="0">
                  <a:pos x="108" y="190"/>
                </a:cxn>
                <a:cxn ang="0">
                  <a:pos x="110" y="4"/>
                </a:cxn>
                <a:cxn ang="0">
                  <a:pos x="122" y="0"/>
                </a:cxn>
              </a:cxnLst>
              <a:rect l="0" t="0" r="r" b="b"/>
              <a:pathLst>
                <a:path w="140" h="232">
                  <a:moveTo>
                    <a:pt x="122" y="0"/>
                  </a:moveTo>
                  <a:lnTo>
                    <a:pt x="124" y="0"/>
                  </a:lnTo>
                  <a:lnTo>
                    <a:pt x="124" y="0"/>
                  </a:lnTo>
                  <a:lnTo>
                    <a:pt x="128" y="0"/>
                  </a:lnTo>
                  <a:lnTo>
                    <a:pt x="132" y="2"/>
                  </a:lnTo>
                  <a:lnTo>
                    <a:pt x="136" y="6"/>
                  </a:lnTo>
                  <a:lnTo>
                    <a:pt x="138" y="12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36" y="30"/>
                  </a:lnTo>
                  <a:lnTo>
                    <a:pt x="136" y="128"/>
                  </a:lnTo>
                  <a:lnTo>
                    <a:pt x="136" y="128"/>
                  </a:lnTo>
                  <a:lnTo>
                    <a:pt x="136" y="168"/>
                  </a:lnTo>
                  <a:lnTo>
                    <a:pt x="140" y="206"/>
                  </a:lnTo>
                  <a:lnTo>
                    <a:pt x="140" y="212"/>
                  </a:lnTo>
                  <a:lnTo>
                    <a:pt x="140" y="212"/>
                  </a:lnTo>
                  <a:lnTo>
                    <a:pt x="138" y="220"/>
                  </a:lnTo>
                  <a:lnTo>
                    <a:pt x="138" y="226"/>
                  </a:lnTo>
                  <a:lnTo>
                    <a:pt x="136" y="230"/>
                  </a:lnTo>
                  <a:lnTo>
                    <a:pt x="132" y="232"/>
                  </a:lnTo>
                  <a:lnTo>
                    <a:pt x="124" y="232"/>
                  </a:lnTo>
                  <a:lnTo>
                    <a:pt x="124" y="232"/>
                  </a:lnTo>
                  <a:lnTo>
                    <a:pt x="124" y="232"/>
                  </a:lnTo>
                  <a:lnTo>
                    <a:pt x="112" y="230"/>
                  </a:lnTo>
                  <a:lnTo>
                    <a:pt x="102" y="224"/>
                  </a:lnTo>
                  <a:lnTo>
                    <a:pt x="90" y="212"/>
                  </a:lnTo>
                  <a:lnTo>
                    <a:pt x="80" y="196"/>
                  </a:lnTo>
                  <a:lnTo>
                    <a:pt x="80" y="196"/>
                  </a:lnTo>
                  <a:lnTo>
                    <a:pt x="50" y="144"/>
                  </a:lnTo>
                  <a:lnTo>
                    <a:pt x="30" y="108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28" y="154"/>
                  </a:lnTo>
                  <a:lnTo>
                    <a:pt x="30" y="194"/>
                  </a:lnTo>
                  <a:lnTo>
                    <a:pt x="30" y="194"/>
                  </a:lnTo>
                  <a:lnTo>
                    <a:pt x="30" y="210"/>
                  </a:lnTo>
                  <a:lnTo>
                    <a:pt x="28" y="216"/>
                  </a:lnTo>
                  <a:lnTo>
                    <a:pt x="28" y="216"/>
                  </a:lnTo>
                  <a:lnTo>
                    <a:pt x="22" y="220"/>
                  </a:lnTo>
                  <a:lnTo>
                    <a:pt x="14" y="220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6" y="218"/>
                  </a:lnTo>
                  <a:lnTo>
                    <a:pt x="4" y="216"/>
                  </a:lnTo>
                  <a:lnTo>
                    <a:pt x="4" y="216"/>
                  </a:lnTo>
                  <a:lnTo>
                    <a:pt x="0" y="206"/>
                  </a:lnTo>
                  <a:lnTo>
                    <a:pt x="0" y="194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4" y="56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20" y="48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36" y="60"/>
                  </a:lnTo>
                  <a:lnTo>
                    <a:pt x="48" y="78"/>
                  </a:lnTo>
                  <a:lnTo>
                    <a:pt x="58" y="100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86" y="160"/>
                  </a:lnTo>
                  <a:lnTo>
                    <a:pt x="94" y="172"/>
                  </a:lnTo>
                  <a:lnTo>
                    <a:pt x="100" y="182"/>
                  </a:lnTo>
                  <a:lnTo>
                    <a:pt x="106" y="190"/>
                  </a:lnTo>
                  <a:lnTo>
                    <a:pt x="108" y="190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16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" name="Freeform 110"/>
            <p:cNvSpPr>
              <a:spLocks noEditPoints="1"/>
            </p:cNvSpPr>
            <p:nvPr userDrawn="1"/>
          </p:nvSpPr>
          <p:spPr bwMode="auto">
            <a:xfrm>
              <a:off x="5915025" y="4700588"/>
              <a:ext cx="130175" cy="161925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60" y="0"/>
                </a:cxn>
                <a:cxn ang="0">
                  <a:pos x="76" y="14"/>
                </a:cxn>
                <a:cxn ang="0">
                  <a:pos x="80" y="26"/>
                </a:cxn>
                <a:cxn ang="0">
                  <a:pos x="82" y="42"/>
                </a:cxn>
                <a:cxn ang="0">
                  <a:pos x="82" y="46"/>
                </a:cxn>
                <a:cxn ang="0">
                  <a:pos x="76" y="74"/>
                </a:cxn>
                <a:cxn ang="0">
                  <a:pos x="60" y="96"/>
                </a:cxn>
                <a:cxn ang="0">
                  <a:pos x="48" y="100"/>
                </a:cxn>
                <a:cxn ang="0">
                  <a:pos x="36" y="102"/>
                </a:cxn>
                <a:cxn ang="0">
                  <a:pos x="24" y="100"/>
                </a:cxn>
                <a:cxn ang="0">
                  <a:pos x="8" y="86"/>
                </a:cxn>
                <a:cxn ang="0">
                  <a:pos x="4" y="74"/>
                </a:cxn>
                <a:cxn ang="0">
                  <a:pos x="0" y="56"/>
                </a:cxn>
                <a:cxn ang="0">
                  <a:pos x="2" y="36"/>
                </a:cxn>
                <a:cxn ang="0">
                  <a:pos x="6" y="18"/>
                </a:cxn>
                <a:cxn ang="0">
                  <a:pos x="18" y="14"/>
                </a:cxn>
                <a:cxn ang="0">
                  <a:pos x="26" y="4"/>
                </a:cxn>
                <a:cxn ang="0">
                  <a:pos x="50" y="0"/>
                </a:cxn>
                <a:cxn ang="0">
                  <a:pos x="28" y="34"/>
                </a:cxn>
                <a:cxn ang="0">
                  <a:pos x="28" y="58"/>
                </a:cxn>
                <a:cxn ang="0">
                  <a:pos x="30" y="72"/>
                </a:cxn>
                <a:cxn ang="0">
                  <a:pos x="36" y="76"/>
                </a:cxn>
                <a:cxn ang="0">
                  <a:pos x="44" y="70"/>
                </a:cxn>
                <a:cxn ang="0">
                  <a:pos x="50" y="62"/>
                </a:cxn>
                <a:cxn ang="0">
                  <a:pos x="56" y="44"/>
                </a:cxn>
                <a:cxn ang="0">
                  <a:pos x="56" y="44"/>
                </a:cxn>
                <a:cxn ang="0">
                  <a:pos x="52" y="32"/>
                </a:cxn>
                <a:cxn ang="0">
                  <a:pos x="46" y="22"/>
                </a:cxn>
                <a:cxn ang="0">
                  <a:pos x="40" y="24"/>
                </a:cxn>
                <a:cxn ang="0">
                  <a:pos x="32" y="30"/>
                </a:cxn>
                <a:cxn ang="0">
                  <a:pos x="28" y="34"/>
                </a:cxn>
              </a:cxnLst>
              <a:rect l="0" t="0" r="r" b="b"/>
              <a:pathLst>
                <a:path w="82" h="102">
                  <a:moveTo>
                    <a:pt x="50" y="0"/>
                  </a:moveTo>
                  <a:lnTo>
                    <a:pt x="50" y="0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68" y="6"/>
                  </a:lnTo>
                  <a:lnTo>
                    <a:pt x="76" y="14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82" y="34"/>
                  </a:lnTo>
                  <a:lnTo>
                    <a:pt x="82" y="42"/>
                  </a:lnTo>
                  <a:lnTo>
                    <a:pt x="82" y="46"/>
                  </a:lnTo>
                  <a:lnTo>
                    <a:pt x="82" y="46"/>
                  </a:lnTo>
                  <a:lnTo>
                    <a:pt x="82" y="60"/>
                  </a:lnTo>
                  <a:lnTo>
                    <a:pt x="76" y="74"/>
                  </a:lnTo>
                  <a:lnTo>
                    <a:pt x="70" y="86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48" y="100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24" y="100"/>
                  </a:lnTo>
                  <a:lnTo>
                    <a:pt x="16" y="96"/>
                  </a:lnTo>
                  <a:lnTo>
                    <a:pt x="8" y="8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36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4" y="0"/>
                  </a:lnTo>
                  <a:lnTo>
                    <a:pt x="50" y="0"/>
                  </a:lnTo>
                  <a:lnTo>
                    <a:pt x="50" y="0"/>
                  </a:lnTo>
                  <a:close/>
                  <a:moveTo>
                    <a:pt x="28" y="34"/>
                  </a:moveTo>
                  <a:lnTo>
                    <a:pt x="30" y="38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30" y="72"/>
                  </a:lnTo>
                  <a:lnTo>
                    <a:pt x="34" y="74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44" y="70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54" y="54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4" y="38"/>
                  </a:lnTo>
                  <a:lnTo>
                    <a:pt x="52" y="32"/>
                  </a:lnTo>
                  <a:lnTo>
                    <a:pt x="50" y="26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28" y="34"/>
                  </a:lnTo>
                  <a:lnTo>
                    <a:pt x="28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" name="Freeform 111"/>
            <p:cNvSpPr>
              <a:spLocks/>
            </p:cNvSpPr>
            <p:nvPr userDrawn="1"/>
          </p:nvSpPr>
          <p:spPr bwMode="auto">
            <a:xfrm>
              <a:off x="6064250" y="4659313"/>
              <a:ext cx="219075" cy="206375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22" y="0"/>
                </a:cxn>
                <a:cxn ang="0">
                  <a:pos x="128" y="8"/>
                </a:cxn>
                <a:cxn ang="0">
                  <a:pos x="130" y="28"/>
                </a:cxn>
                <a:cxn ang="0">
                  <a:pos x="130" y="34"/>
                </a:cxn>
                <a:cxn ang="0">
                  <a:pos x="136" y="82"/>
                </a:cxn>
                <a:cxn ang="0">
                  <a:pos x="138" y="94"/>
                </a:cxn>
                <a:cxn ang="0">
                  <a:pos x="134" y="114"/>
                </a:cxn>
                <a:cxn ang="0">
                  <a:pos x="132" y="114"/>
                </a:cxn>
                <a:cxn ang="0">
                  <a:pos x="116" y="120"/>
                </a:cxn>
                <a:cxn ang="0">
                  <a:pos x="108" y="118"/>
                </a:cxn>
                <a:cxn ang="0">
                  <a:pos x="88" y="104"/>
                </a:cxn>
                <a:cxn ang="0">
                  <a:pos x="76" y="92"/>
                </a:cxn>
                <a:cxn ang="0">
                  <a:pos x="62" y="82"/>
                </a:cxn>
                <a:cxn ang="0">
                  <a:pos x="46" y="118"/>
                </a:cxn>
                <a:cxn ang="0">
                  <a:pos x="40" y="122"/>
                </a:cxn>
                <a:cxn ang="0">
                  <a:pos x="24" y="130"/>
                </a:cxn>
                <a:cxn ang="0">
                  <a:pos x="22" y="130"/>
                </a:cxn>
                <a:cxn ang="0">
                  <a:pos x="10" y="114"/>
                </a:cxn>
                <a:cxn ang="0">
                  <a:pos x="2" y="86"/>
                </a:cxn>
                <a:cxn ang="0">
                  <a:pos x="0" y="60"/>
                </a:cxn>
                <a:cxn ang="0">
                  <a:pos x="0" y="54"/>
                </a:cxn>
                <a:cxn ang="0">
                  <a:pos x="2" y="34"/>
                </a:cxn>
                <a:cxn ang="0">
                  <a:pos x="12" y="22"/>
                </a:cxn>
                <a:cxn ang="0">
                  <a:pos x="20" y="22"/>
                </a:cxn>
                <a:cxn ang="0">
                  <a:pos x="24" y="22"/>
                </a:cxn>
                <a:cxn ang="0">
                  <a:pos x="30" y="28"/>
                </a:cxn>
                <a:cxn ang="0">
                  <a:pos x="30" y="36"/>
                </a:cxn>
                <a:cxn ang="0">
                  <a:pos x="28" y="66"/>
                </a:cxn>
                <a:cxn ang="0">
                  <a:pos x="28" y="72"/>
                </a:cxn>
                <a:cxn ang="0">
                  <a:pos x="32" y="76"/>
                </a:cxn>
                <a:cxn ang="0">
                  <a:pos x="40" y="66"/>
                </a:cxn>
                <a:cxn ang="0">
                  <a:pos x="44" y="56"/>
                </a:cxn>
                <a:cxn ang="0">
                  <a:pos x="46" y="54"/>
                </a:cxn>
                <a:cxn ang="0">
                  <a:pos x="62" y="46"/>
                </a:cxn>
                <a:cxn ang="0">
                  <a:pos x="84" y="62"/>
                </a:cxn>
                <a:cxn ang="0">
                  <a:pos x="98" y="78"/>
                </a:cxn>
                <a:cxn ang="0">
                  <a:pos x="104" y="82"/>
                </a:cxn>
                <a:cxn ang="0">
                  <a:pos x="106" y="60"/>
                </a:cxn>
                <a:cxn ang="0">
                  <a:pos x="104" y="16"/>
                </a:cxn>
                <a:cxn ang="0">
                  <a:pos x="106" y="4"/>
                </a:cxn>
                <a:cxn ang="0">
                  <a:pos x="108" y="4"/>
                </a:cxn>
                <a:cxn ang="0">
                  <a:pos x="116" y="0"/>
                </a:cxn>
              </a:cxnLst>
              <a:rect l="0" t="0" r="r" b="b"/>
              <a:pathLst>
                <a:path w="138" h="130">
                  <a:moveTo>
                    <a:pt x="116" y="0"/>
                  </a:moveTo>
                  <a:lnTo>
                    <a:pt x="116" y="0"/>
                  </a:lnTo>
                  <a:lnTo>
                    <a:pt x="116" y="0"/>
                  </a:lnTo>
                  <a:lnTo>
                    <a:pt x="122" y="0"/>
                  </a:lnTo>
                  <a:lnTo>
                    <a:pt x="126" y="4"/>
                  </a:lnTo>
                  <a:lnTo>
                    <a:pt x="128" y="8"/>
                  </a:lnTo>
                  <a:lnTo>
                    <a:pt x="132" y="14"/>
                  </a:lnTo>
                  <a:lnTo>
                    <a:pt x="130" y="28"/>
                  </a:lnTo>
                  <a:lnTo>
                    <a:pt x="130" y="34"/>
                  </a:lnTo>
                  <a:lnTo>
                    <a:pt x="130" y="34"/>
                  </a:lnTo>
                  <a:lnTo>
                    <a:pt x="132" y="50"/>
                  </a:lnTo>
                  <a:lnTo>
                    <a:pt x="136" y="82"/>
                  </a:lnTo>
                  <a:lnTo>
                    <a:pt x="138" y="94"/>
                  </a:lnTo>
                  <a:lnTo>
                    <a:pt x="138" y="94"/>
                  </a:lnTo>
                  <a:lnTo>
                    <a:pt x="136" y="110"/>
                  </a:lnTo>
                  <a:lnTo>
                    <a:pt x="134" y="114"/>
                  </a:lnTo>
                  <a:lnTo>
                    <a:pt x="132" y="114"/>
                  </a:lnTo>
                  <a:lnTo>
                    <a:pt x="132" y="114"/>
                  </a:lnTo>
                  <a:lnTo>
                    <a:pt x="124" y="118"/>
                  </a:lnTo>
                  <a:lnTo>
                    <a:pt x="116" y="120"/>
                  </a:lnTo>
                  <a:lnTo>
                    <a:pt x="116" y="120"/>
                  </a:lnTo>
                  <a:lnTo>
                    <a:pt x="108" y="118"/>
                  </a:lnTo>
                  <a:lnTo>
                    <a:pt x="98" y="112"/>
                  </a:lnTo>
                  <a:lnTo>
                    <a:pt x="88" y="104"/>
                  </a:lnTo>
                  <a:lnTo>
                    <a:pt x="76" y="92"/>
                  </a:lnTo>
                  <a:lnTo>
                    <a:pt x="76" y="9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50" y="110"/>
                  </a:lnTo>
                  <a:lnTo>
                    <a:pt x="46" y="118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32" y="128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2" y="130"/>
                  </a:lnTo>
                  <a:lnTo>
                    <a:pt x="18" y="126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2" y="86"/>
                  </a:lnTo>
                  <a:lnTo>
                    <a:pt x="0" y="72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44"/>
                  </a:lnTo>
                  <a:lnTo>
                    <a:pt x="2" y="34"/>
                  </a:lnTo>
                  <a:lnTo>
                    <a:pt x="6" y="28"/>
                  </a:lnTo>
                  <a:lnTo>
                    <a:pt x="12" y="22"/>
                  </a:lnTo>
                  <a:lnTo>
                    <a:pt x="16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4" y="22"/>
                  </a:lnTo>
                  <a:lnTo>
                    <a:pt x="28" y="24"/>
                  </a:lnTo>
                  <a:lnTo>
                    <a:pt x="30" y="28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28" y="64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28" y="72"/>
                  </a:lnTo>
                  <a:lnTo>
                    <a:pt x="32" y="76"/>
                  </a:lnTo>
                  <a:lnTo>
                    <a:pt x="32" y="76"/>
                  </a:lnTo>
                  <a:lnTo>
                    <a:pt x="36" y="7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4" y="56"/>
                  </a:lnTo>
                  <a:lnTo>
                    <a:pt x="46" y="54"/>
                  </a:lnTo>
                  <a:lnTo>
                    <a:pt x="46" y="54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70" y="52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98" y="78"/>
                  </a:lnTo>
                  <a:lnTo>
                    <a:pt x="104" y="82"/>
                  </a:lnTo>
                  <a:lnTo>
                    <a:pt x="104" y="82"/>
                  </a:lnTo>
                  <a:lnTo>
                    <a:pt x="106" y="62"/>
                  </a:lnTo>
                  <a:lnTo>
                    <a:pt x="106" y="60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6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" name="Freeform 112"/>
            <p:cNvSpPr>
              <a:spLocks/>
            </p:cNvSpPr>
            <p:nvPr userDrawn="1"/>
          </p:nvSpPr>
          <p:spPr bwMode="auto">
            <a:xfrm>
              <a:off x="6334125" y="4675188"/>
              <a:ext cx="130175" cy="161925"/>
            </a:xfrm>
            <a:custGeom>
              <a:avLst/>
              <a:gdLst/>
              <a:ahLst/>
              <a:cxnLst>
                <a:cxn ang="0">
                  <a:pos x="82" y="56"/>
                </a:cxn>
                <a:cxn ang="0">
                  <a:pos x="82" y="62"/>
                </a:cxn>
                <a:cxn ang="0">
                  <a:pos x="82" y="62"/>
                </a:cxn>
                <a:cxn ang="0">
                  <a:pos x="60" y="76"/>
                </a:cxn>
                <a:cxn ang="0">
                  <a:pos x="24" y="100"/>
                </a:cxn>
                <a:cxn ang="0">
                  <a:pos x="24" y="100"/>
                </a:cxn>
                <a:cxn ang="0">
                  <a:pos x="18" y="102"/>
                </a:cxn>
                <a:cxn ang="0">
                  <a:pos x="18" y="102"/>
                </a:cxn>
                <a:cxn ang="0">
                  <a:pos x="10" y="100"/>
                </a:cxn>
                <a:cxn ang="0">
                  <a:pos x="6" y="102"/>
                </a:cxn>
                <a:cxn ang="0">
                  <a:pos x="6" y="100"/>
                </a:cxn>
                <a:cxn ang="0">
                  <a:pos x="6" y="100"/>
                </a:cxn>
                <a:cxn ang="0">
                  <a:pos x="6" y="100"/>
                </a:cxn>
                <a:cxn ang="0">
                  <a:pos x="8" y="96"/>
                </a:cxn>
                <a:cxn ang="0">
                  <a:pos x="4" y="90"/>
                </a:cxn>
                <a:cxn ang="0">
                  <a:pos x="4" y="90"/>
                </a:cxn>
                <a:cxn ang="0">
                  <a:pos x="8" y="82"/>
                </a:cxn>
                <a:cxn ang="0">
                  <a:pos x="20" y="70"/>
                </a:cxn>
                <a:cxn ang="0">
                  <a:pos x="20" y="70"/>
                </a:cxn>
                <a:cxn ang="0">
                  <a:pos x="32" y="62"/>
                </a:cxn>
                <a:cxn ang="0">
                  <a:pos x="42" y="54"/>
                </a:cxn>
                <a:cxn ang="0">
                  <a:pos x="42" y="54"/>
                </a:cxn>
                <a:cxn ang="0">
                  <a:pos x="30" y="42"/>
                </a:cxn>
                <a:cxn ang="0">
                  <a:pos x="20" y="32"/>
                </a:cxn>
                <a:cxn ang="0">
                  <a:pos x="12" y="26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8" y="6"/>
                </a:cxn>
                <a:cxn ang="0">
                  <a:pos x="38" y="14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58" y="34"/>
                </a:cxn>
                <a:cxn ang="0">
                  <a:pos x="76" y="42"/>
                </a:cxn>
                <a:cxn ang="0">
                  <a:pos x="76" y="42"/>
                </a:cxn>
                <a:cxn ang="0">
                  <a:pos x="80" y="50"/>
                </a:cxn>
                <a:cxn ang="0">
                  <a:pos x="82" y="56"/>
                </a:cxn>
                <a:cxn ang="0">
                  <a:pos x="82" y="56"/>
                </a:cxn>
              </a:cxnLst>
              <a:rect l="0" t="0" r="r" b="b"/>
              <a:pathLst>
                <a:path w="82" h="102">
                  <a:moveTo>
                    <a:pt x="82" y="56"/>
                  </a:moveTo>
                  <a:lnTo>
                    <a:pt x="82" y="62"/>
                  </a:lnTo>
                  <a:lnTo>
                    <a:pt x="82" y="62"/>
                  </a:lnTo>
                  <a:lnTo>
                    <a:pt x="60" y="76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18" y="102"/>
                  </a:lnTo>
                  <a:lnTo>
                    <a:pt x="18" y="102"/>
                  </a:lnTo>
                  <a:lnTo>
                    <a:pt x="10" y="100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8" y="9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8" y="82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32" y="62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30" y="42"/>
                  </a:lnTo>
                  <a:lnTo>
                    <a:pt x="20" y="32"/>
                  </a:lnTo>
                  <a:lnTo>
                    <a:pt x="12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8" y="6"/>
                  </a:lnTo>
                  <a:lnTo>
                    <a:pt x="38" y="1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58" y="34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80" y="50"/>
                  </a:lnTo>
                  <a:lnTo>
                    <a:pt x="82" y="56"/>
                  </a:lnTo>
                  <a:lnTo>
                    <a:pt x="82" y="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0577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"/>
          <p:cNvSpPr>
            <a:spLocks/>
          </p:cNvSpPr>
          <p:nvPr userDrawn="1"/>
        </p:nvSpPr>
        <p:spPr bwMode="auto">
          <a:xfrm>
            <a:off x="381778" y="1303696"/>
            <a:ext cx="7319011" cy="4700497"/>
          </a:xfrm>
          <a:custGeom>
            <a:avLst/>
            <a:gdLst/>
            <a:ahLst/>
            <a:cxnLst>
              <a:cxn ang="0">
                <a:pos x="4567" y="2765"/>
              </a:cxn>
              <a:cxn ang="0">
                <a:pos x="4562" y="2812"/>
              </a:cxn>
              <a:cxn ang="0">
                <a:pos x="4547" y="2858"/>
              </a:cxn>
              <a:cxn ang="0">
                <a:pos x="4526" y="2900"/>
              </a:cxn>
              <a:cxn ang="0">
                <a:pos x="4497" y="2937"/>
              </a:cxn>
              <a:cxn ang="0">
                <a:pos x="4461" y="2968"/>
              </a:cxn>
              <a:cxn ang="0">
                <a:pos x="4421" y="2991"/>
              </a:cxn>
              <a:cxn ang="0">
                <a:pos x="4375" y="3007"/>
              </a:cxn>
              <a:cxn ang="0">
                <a:pos x="4328" y="3015"/>
              </a:cxn>
              <a:cxn ang="0">
                <a:pos x="239" y="3201"/>
              </a:cxn>
              <a:cxn ang="0">
                <a:pos x="192" y="3199"/>
              </a:cxn>
              <a:cxn ang="0">
                <a:pos x="146" y="3186"/>
              </a:cxn>
              <a:cxn ang="0">
                <a:pos x="106" y="3167"/>
              </a:cxn>
              <a:cxn ang="0">
                <a:pos x="70" y="3139"/>
              </a:cxn>
              <a:cxn ang="0">
                <a:pos x="41" y="3105"/>
              </a:cxn>
              <a:cxn ang="0">
                <a:pos x="20" y="3064"/>
              </a:cxn>
              <a:cxn ang="0">
                <a:pos x="5" y="3020"/>
              </a:cxn>
              <a:cxn ang="0">
                <a:pos x="0" y="2973"/>
              </a:cxn>
              <a:cxn ang="0">
                <a:pos x="0" y="231"/>
              </a:cxn>
              <a:cxn ang="0">
                <a:pos x="5" y="184"/>
              </a:cxn>
              <a:cxn ang="0">
                <a:pos x="20" y="140"/>
              </a:cxn>
              <a:cxn ang="0">
                <a:pos x="41" y="99"/>
              </a:cxn>
              <a:cxn ang="0">
                <a:pos x="70" y="65"/>
              </a:cxn>
              <a:cxn ang="0">
                <a:pos x="106" y="36"/>
              </a:cxn>
              <a:cxn ang="0">
                <a:pos x="146" y="16"/>
              </a:cxn>
              <a:cxn ang="0">
                <a:pos x="192" y="3"/>
              </a:cxn>
              <a:cxn ang="0">
                <a:pos x="239" y="0"/>
              </a:cxn>
              <a:cxn ang="0">
                <a:pos x="4328" y="140"/>
              </a:cxn>
              <a:cxn ang="0">
                <a:pos x="4375" y="146"/>
              </a:cxn>
              <a:cxn ang="0">
                <a:pos x="4421" y="163"/>
              </a:cxn>
              <a:cxn ang="0">
                <a:pos x="4461" y="185"/>
              </a:cxn>
              <a:cxn ang="0">
                <a:pos x="4497" y="216"/>
              </a:cxn>
              <a:cxn ang="0">
                <a:pos x="4526" y="252"/>
              </a:cxn>
              <a:cxn ang="0">
                <a:pos x="4547" y="294"/>
              </a:cxn>
              <a:cxn ang="0">
                <a:pos x="4562" y="340"/>
              </a:cxn>
              <a:cxn ang="0">
                <a:pos x="4567" y="387"/>
              </a:cxn>
            </a:cxnLst>
            <a:rect l="0" t="0" r="r" b="b"/>
            <a:pathLst>
              <a:path w="4567" h="3201">
                <a:moveTo>
                  <a:pt x="4567" y="2765"/>
                </a:moveTo>
                <a:lnTo>
                  <a:pt x="4567" y="2765"/>
                </a:lnTo>
                <a:lnTo>
                  <a:pt x="4565" y="2789"/>
                </a:lnTo>
                <a:lnTo>
                  <a:pt x="4562" y="2812"/>
                </a:lnTo>
                <a:lnTo>
                  <a:pt x="4556" y="2837"/>
                </a:lnTo>
                <a:lnTo>
                  <a:pt x="4547" y="2858"/>
                </a:lnTo>
                <a:lnTo>
                  <a:pt x="4538" y="2880"/>
                </a:lnTo>
                <a:lnTo>
                  <a:pt x="4526" y="2900"/>
                </a:lnTo>
                <a:lnTo>
                  <a:pt x="4512" y="2919"/>
                </a:lnTo>
                <a:lnTo>
                  <a:pt x="4497" y="2937"/>
                </a:lnTo>
                <a:lnTo>
                  <a:pt x="4479" y="2954"/>
                </a:lnTo>
                <a:lnTo>
                  <a:pt x="4461" y="2968"/>
                </a:lnTo>
                <a:lnTo>
                  <a:pt x="4442" y="2981"/>
                </a:lnTo>
                <a:lnTo>
                  <a:pt x="4421" y="2991"/>
                </a:lnTo>
                <a:lnTo>
                  <a:pt x="4398" y="3001"/>
                </a:lnTo>
                <a:lnTo>
                  <a:pt x="4375" y="3007"/>
                </a:lnTo>
                <a:lnTo>
                  <a:pt x="4352" y="3012"/>
                </a:lnTo>
                <a:lnTo>
                  <a:pt x="4328" y="3015"/>
                </a:lnTo>
                <a:lnTo>
                  <a:pt x="239" y="3201"/>
                </a:lnTo>
                <a:lnTo>
                  <a:pt x="239" y="3201"/>
                </a:lnTo>
                <a:lnTo>
                  <a:pt x="215" y="3201"/>
                </a:lnTo>
                <a:lnTo>
                  <a:pt x="192" y="3199"/>
                </a:lnTo>
                <a:lnTo>
                  <a:pt x="169" y="3194"/>
                </a:lnTo>
                <a:lnTo>
                  <a:pt x="146" y="3186"/>
                </a:lnTo>
                <a:lnTo>
                  <a:pt x="125" y="3178"/>
                </a:lnTo>
                <a:lnTo>
                  <a:pt x="106" y="3167"/>
                </a:lnTo>
                <a:lnTo>
                  <a:pt x="88" y="3154"/>
                </a:lnTo>
                <a:lnTo>
                  <a:pt x="70" y="3139"/>
                </a:lnTo>
                <a:lnTo>
                  <a:pt x="55" y="3123"/>
                </a:lnTo>
                <a:lnTo>
                  <a:pt x="41" y="3105"/>
                </a:lnTo>
                <a:lnTo>
                  <a:pt x="29" y="3085"/>
                </a:lnTo>
                <a:lnTo>
                  <a:pt x="20" y="3064"/>
                </a:lnTo>
                <a:lnTo>
                  <a:pt x="11" y="3043"/>
                </a:lnTo>
                <a:lnTo>
                  <a:pt x="5" y="3020"/>
                </a:lnTo>
                <a:lnTo>
                  <a:pt x="2" y="2998"/>
                </a:lnTo>
                <a:lnTo>
                  <a:pt x="0" y="2973"/>
                </a:lnTo>
                <a:lnTo>
                  <a:pt x="0" y="231"/>
                </a:lnTo>
                <a:lnTo>
                  <a:pt x="0" y="231"/>
                </a:lnTo>
                <a:lnTo>
                  <a:pt x="2" y="207"/>
                </a:lnTo>
                <a:lnTo>
                  <a:pt x="5" y="184"/>
                </a:lnTo>
                <a:lnTo>
                  <a:pt x="11" y="161"/>
                </a:lnTo>
                <a:lnTo>
                  <a:pt x="20" y="140"/>
                </a:lnTo>
                <a:lnTo>
                  <a:pt x="29" y="119"/>
                </a:lnTo>
                <a:lnTo>
                  <a:pt x="41" y="99"/>
                </a:lnTo>
                <a:lnTo>
                  <a:pt x="55" y="81"/>
                </a:lnTo>
                <a:lnTo>
                  <a:pt x="70" y="65"/>
                </a:lnTo>
                <a:lnTo>
                  <a:pt x="88" y="50"/>
                </a:lnTo>
                <a:lnTo>
                  <a:pt x="106" y="36"/>
                </a:lnTo>
                <a:lnTo>
                  <a:pt x="125" y="24"/>
                </a:lnTo>
                <a:lnTo>
                  <a:pt x="146" y="16"/>
                </a:lnTo>
                <a:lnTo>
                  <a:pt x="169" y="8"/>
                </a:lnTo>
                <a:lnTo>
                  <a:pt x="192" y="3"/>
                </a:lnTo>
                <a:lnTo>
                  <a:pt x="215" y="0"/>
                </a:lnTo>
                <a:lnTo>
                  <a:pt x="239" y="0"/>
                </a:lnTo>
                <a:lnTo>
                  <a:pt x="4328" y="140"/>
                </a:lnTo>
                <a:lnTo>
                  <a:pt x="4328" y="140"/>
                </a:lnTo>
                <a:lnTo>
                  <a:pt x="4352" y="142"/>
                </a:lnTo>
                <a:lnTo>
                  <a:pt x="4375" y="146"/>
                </a:lnTo>
                <a:lnTo>
                  <a:pt x="4398" y="153"/>
                </a:lnTo>
                <a:lnTo>
                  <a:pt x="4421" y="163"/>
                </a:lnTo>
                <a:lnTo>
                  <a:pt x="4442" y="172"/>
                </a:lnTo>
                <a:lnTo>
                  <a:pt x="4461" y="185"/>
                </a:lnTo>
                <a:lnTo>
                  <a:pt x="4479" y="200"/>
                </a:lnTo>
                <a:lnTo>
                  <a:pt x="4497" y="216"/>
                </a:lnTo>
                <a:lnTo>
                  <a:pt x="4512" y="234"/>
                </a:lnTo>
                <a:lnTo>
                  <a:pt x="4526" y="252"/>
                </a:lnTo>
                <a:lnTo>
                  <a:pt x="4538" y="273"/>
                </a:lnTo>
                <a:lnTo>
                  <a:pt x="4547" y="294"/>
                </a:lnTo>
                <a:lnTo>
                  <a:pt x="4556" y="316"/>
                </a:lnTo>
                <a:lnTo>
                  <a:pt x="4562" y="340"/>
                </a:lnTo>
                <a:lnTo>
                  <a:pt x="4565" y="363"/>
                </a:lnTo>
                <a:lnTo>
                  <a:pt x="4567" y="387"/>
                </a:lnTo>
                <a:lnTo>
                  <a:pt x="4567" y="276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  <a:effectLst>
            <a:outerShdw blurRad="228600" dist="152400" dir="4200000" algn="t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Text Placehold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51046" y="1619573"/>
            <a:ext cx="6731103" cy="416428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Tx/>
              <a:buFont typeface="Calibri" pitchFamily="34" charset="0"/>
              <a:buChar char="•"/>
              <a:tabLst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Subject 1</a:t>
            </a:r>
          </a:p>
          <a:p>
            <a:pPr lvl="0"/>
            <a:r>
              <a:rPr lang="en-US" dirty="0" smtClean="0"/>
              <a:t>Subject 2</a:t>
            </a:r>
          </a:p>
          <a:p>
            <a:pPr lvl="0"/>
            <a:r>
              <a:rPr lang="en-US" dirty="0" smtClean="0"/>
              <a:t>Subject 3</a:t>
            </a:r>
          </a:p>
          <a:p>
            <a:pPr lvl="0"/>
            <a:r>
              <a:rPr lang="en-US" dirty="0" smtClean="0"/>
              <a:t>Subject 4</a:t>
            </a:r>
          </a:p>
          <a:p>
            <a:pPr lvl="0"/>
            <a:r>
              <a:rPr lang="en-US" dirty="0" smtClean="0"/>
              <a:t>Subject 5</a:t>
            </a:r>
          </a:p>
          <a:p>
            <a:pPr lvl="0"/>
            <a:r>
              <a:rPr lang="en-US" dirty="0" smtClean="0"/>
              <a:t>Subject 6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Calibri" pitchFamily="34" charset="0"/>
              <a:buChar char="•"/>
              <a:tabLst/>
              <a:defRPr/>
            </a:pPr>
            <a:r>
              <a:rPr lang="en-US" dirty="0" smtClean="0"/>
              <a:t>Subject 7</a:t>
            </a:r>
          </a:p>
          <a:p>
            <a:pPr lvl="0"/>
            <a:endParaRPr lang="en-US" dirty="0"/>
          </a:p>
        </p:txBody>
      </p:sp>
      <p:sp>
        <p:nvSpPr>
          <p:cNvPr id="6" name="Title 44"/>
          <p:cNvSpPr txBox="1">
            <a:spLocks/>
          </p:cNvSpPr>
          <p:nvPr userDrawn="1"/>
        </p:nvSpPr>
        <p:spPr>
          <a:xfrm>
            <a:off x="361378" y="201538"/>
            <a:ext cx="6922443" cy="787226"/>
          </a:xfrm>
          <a:prstGeom prst="rect">
            <a:avLst/>
          </a:prstGeom>
        </p:spPr>
        <p:txBody>
          <a:bodyPr lIns="0" tIns="0" rIns="0" bIns="0" anchor="ctr"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200" b="0" kern="0" baseline="0" dirty="0" smtClean="0">
                <a:solidFill>
                  <a:srgbClr val="0098A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9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76604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4"/>
          <p:cNvSpPr>
            <a:spLocks noGrp="1"/>
          </p:cNvSpPr>
          <p:nvPr>
            <p:ph type="title"/>
          </p:nvPr>
        </p:nvSpPr>
        <p:spPr>
          <a:xfrm>
            <a:off x="361378" y="197590"/>
            <a:ext cx="6922443" cy="78722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5000"/>
              </a:lnSpc>
              <a:defRPr lang="en-US" sz="3200" b="0" kern="0" baseline="0" dirty="0" smtClean="0">
                <a:solidFill>
                  <a:srgbClr val="0098A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1378" y="1441421"/>
            <a:ext cx="8442288" cy="4711729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600"/>
              </a:spcBef>
              <a:buClr>
                <a:srgbClr val="C00000"/>
              </a:buCl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defTabSz="228600">
              <a:spcBef>
                <a:spcPts val="600"/>
              </a:spcBef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spcBef>
                <a:spcPts val="600"/>
              </a:spcBef>
              <a:buClr>
                <a:srgbClr val="C00000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766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able Placeholder 3"/>
          <p:cNvSpPr>
            <a:spLocks noGrp="1"/>
          </p:cNvSpPr>
          <p:nvPr userDrawn="1">
            <p:ph type="tbl" sz="quarter" idx="11"/>
          </p:nvPr>
        </p:nvSpPr>
        <p:spPr>
          <a:xfrm>
            <a:off x="361378" y="1441421"/>
            <a:ext cx="8221842" cy="462237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buClr>
                <a:srgbClr val="C00000"/>
              </a:buClr>
              <a:defRPr lang="en-US" sz="16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35" name="Title 44"/>
          <p:cNvSpPr>
            <a:spLocks noGrp="1"/>
          </p:cNvSpPr>
          <p:nvPr>
            <p:ph type="title"/>
          </p:nvPr>
        </p:nvSpPr>
        <p:spPr>
          <a:xfrm>
            <a:off x="361378" y="197590"/>
            <a:ext cx="6922443" cy="78722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5000"/>
              </a:lnSpc>
              <a:defRPr lang="en-US" sz="3200" b="0" kern="0" baseline="0" dirty="0" smtClean="0">
                <a:solidFill>
                  <a:srgbClr val="0098A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76604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44"/>
          <p:cNvSpPr>
            <a:spLocks noGrp="1"/>
          </p:cNvSpPr>
          <p:nvPr>
            <p:ph type="title"/>
          </p:nvPr>
        </p:nvSpPr>
        <p:spPr>
          <a:xfrm>
            <a:off x="361378" y="197590"/>
            <a:ext cx="6922443" cy="78722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5000"/>
              </a:lnSpc>
              <a:defRPr lang="en-US" sz="3200" b="0" kern="0" baseline="0" dirty="0" smtClean="0">
                <a:solidFill>
                  <a:srgbClr val="0098A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766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rp. Separator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5"/>
          <p:cNvSpPr>
            <a:spLocks/>
          </p:cNvSpPr>
          <p:nvPr userDrawn="1"/>
        </p:nvSpPr>
        <p:spPr bwMode="auto">
          <a:xfrm>
            <a:off x="584344" y="715790"/>
            <a:ext cx="7028329" cy="4926141"/>
          </a:xfrm>
          <a:custGeom>
            <a:avLst/>
            <a:gdLst/>
            <a:ahLst/>
            <a:cxnLst>
              <a:cxn ang="0">
                <a:pos x="4567" y="2765"/>
              </a:cxn>
              <a:cxn ang="0">
                <a:pos x="4562" y="2812"/>
              </a:cxn>
              <a:cxn ang="0">
                <a:pos x="4547" y="2858"/>
              </a:cxn>
              <a:cxn ang="0">
                <a:pos x="4526" y="2900"/>
              </a:cxn>
              <a:cxn ang="0">
                <a:pos x="4497" y="2937"/>
              </a:cxn>
              <a:cxn ang="0">
                <a:pos x="4461" y="2968"/>
              </a:cxn>
              <a:cxn ang="0">
                <a:pos x="4421" y="2991"/>
              </a:cxn>
              <a:cxn ang="0">
                <a:pos x="4375" y="3007"/>
              </a:cxn>
              <a:cxn ang="0">
                <a:pos x="4328" y="3015"/>
              </a:cxn>
              <a:cxn ang="0">
                <a:pos x="239" y="3201"/>
              </a:cxn>
              <a:cxn ang="0">
                <a:pos x="192" y="3199"/>
              </a:cxn>
              <a:cxn ang="0">
                <a:pos x="146" y="3186"/>
              </a:cxn>
              <a:cxn ang="0">
                <a:pos x="106" y="3167"/>
              </a:cxn>
              <a:cxn ang="0">
                <a:pos x="70" y="3139"/>
              </a:cxn>
              <a:cxn ang="0">
                <a:pos x="41" y="3105"/>
              </a:cxn>
              <a:cxn ang="0">
                <a:pos x="20" y="3064"/>
              </a:cxn>
              <a:cxn ang="0">
                <a:pos x="5" y="3020"/>
              </a:cxn>
              <a:cxn ang="0">
                <a:pos x="0" y="2973"/>
              </a:cxn>
              <a:cxn ang="0">
                <a:pos x="0" y="231"/>
              </a:cxn>
              <a:cxn ang="0">
                <a:pos x="5" y="184"/>
              </a:cxn>
              <a:cxn ang="0">
                <a:pos x="20" y="140"/>
              </a:cxn>
              <a:cxn ang="0">
                <a:pos x="41" y="99"/>
              </a:cxn>
              <a:cxn ang="0">
                <a:pos x="70" y="65"/>
              </a:cxn>
              <a:cxn ang="0">
                <a:pos x="106" y="36"/>
              </a:cxn>
              <a:cxn ang="0">
                <a:pos x="146" y="16"/>
              </a:cxn>
              <a:cxn ang="0">
                <a:pos x="192" y="3"/>
              </a:cxn>
              <a:cxn ang="0">
                <a:pos x="239" y="0"/>
              </a:cxn>
              <a:cxn ang="0">
                <a:pos x="4328" y="140"/>
              </a:cxn>
              <a:cxn ang="0">
                <a:pos x="4375" y="146"/>
              </a:cxn>
              <a:cxn ang="0">
                <a:pos x="4421" y="163"/>
              </a:cxn>
              <a:cxn ang="0">
                <a:pos x="4461" y="185"/>
              </a:cxn>
              <a:cxn ang="0">
                <a:pos x="4497" y="216"/>
              </a:cxn>
              <a:cxn ang="0">
                <a:pos x="4526" y="252"/>
              </a:cxn>
              <a:cxn ang="0">
                <a:pos x="4547" y="294"/>
              </a:cxn>
              <a:cxn ang="0">
                <a:pos x="4562" y="340"/>
              </a:cxn>
              <a:cxn ang="0">
                <a:pos x="4567" y="387"/>
              </a:cxn>
            </a:cxnLst>
            <a:rect l="0" t="0" r="r" b="b"/>
            <a:pathLst>
              <a:path w="4567" h="3201">
                <a:moveTo>
                  <a:pt x="4567" y="2765"/>
                </a:moveTo>
                <a:lnTo>
                  <a:pt x="4567" y="2765"/>
                </a:lnTo>
                <a:lnTo>
                  <a:pt x="4565" y="2789"/>
                </a:lnTo>
                <a:lnTo>
                  <a:pt x="4562" y="2812"/>
                </a:lnTo>
                <a:lnTo>
                  <a:pt x="4556" y="2837"/>
                </a:lnTo>
                <a:lnTo>
                  <a:pt x="4547" y="2858"/>
                </a:lnTo>
                <a:lnTo>
                  <a:pt x="4538" y="2880"/>
                </a:lnTo>
                <a:lnTo>
                  <a:pt x="4526" y="2900"/>
                </a:lnTo>
                <a:lnTo>
                  <a:pt x="4512" y="2919"/>
                </a:lnTo>
                <a:lnTo>
                  <a:pt x="4497" y="2937"/>
                </a:lnTo>
                <a:lnTo>
                  <a:pt x="4479" y="2954"/>
                </a:lnTo>
                <a:lnTo>
                  <a:pt x="4461" y="2968"/>
                </a:lnTo>
                <a:lnTo>
                  <a:pt x="4442" y="2981"/>
                </a:lnTo>
                <a:lnTo>
                  <a:pt x="4421" y="2991"/>
                </a:lnTo>
                <a:lnTo>
                  <a:pt x="4398" y="3001"/>
                </a:lnTo>
                <a:lnTo>
                  <a:pt x="4375" y="3007"/>
                </a:lnTo>
                <a:lnTo>
                  <a:pt x="4352" y="3012"/>
                </a:lnTo>
                <a:lnTo>
                  <a:pt x="4328" y="3015"/>
                </a:lnTo>
                <a:lnTo>
                  <a:pt x="239" y="3201"/>
                </a:lnTo>
                <a:lnTo>
                  <a:pt x="239" y="3201"/>
                </a:lnTo>
                <a:lnTo>
                  <a:pt x="215" y="3201"/>
                </a:lnTo>
                <a:lnTo>
                  <a:pt x="192" y="3199"/>
                </a:lnTo>
                <a:lnTo>
                  <a:pt x="169" y="3194"/>
                </a:lnTo>
                <a:lnTo>
                  <a:pt x="146" y="3186"/>
                </a:lnTo>
                <a:lnTo>
                  <a:pt x="125" y="3178"/>
                </a:lnTo>
                <a:lnTo>
                  <a:pt x="106" y="3167"/>
                </a:lnTo>
                <a:lnTo>
                  <a:pt x="88" y="3154"/>
                </a:lnTo>
                <a:lnTo>
                  <a:pt x="70" y="3139"/>
                </a:lnTo>
                <a:lnTo>
                  <a:pt x="55" y="3123"/>
                </a:lnTo>
                <a:lnTo>
                  <a:pt x="41" y="3105"/>
                </a:lnTo>
                <a:lnTo>
                  <a:pt x="29" y="3085"/>
                </a:lnTo>
                <a:lnTo>
                  <a:pt x="20" y="3064"/>
                </a:lnTo>
                <a:lnTo>
                  <a:pt x="11" y="3043"/>
                </a:lnTo>
                <a:lnTo>
                  <a:pt x="5" y="3020"/>
                </a:lnTo>
                <a:lnTo>
                  <a:pt x="2" y="2998"/>
                </a:lnTo>
                <a:lnTo>
                  <a:pt x="0" y="2973"/>
                </a:lnTo>
                <a:lnTo>
                  <a:pt x="0" y="231"/>
                </a:lnTo>
                <a:lnTo>
                  <a:pt x="0" y="231"/>
                </a:lnTo>
                <a:lnTo>
                  <a:pt x="2" y="207"/>
                </a:lnTo>
                <a:lnTo>
                  <a:pt x="5" y="184"/>
                </a:lnTo>
                <a:lnTo>
                  <a:pt x="11" y="161"/>
                </a:lnTo>
                <a:lnTo>
                  <a:pt x="20" y="140"/>
                </a:lnTo>
                <a:lnTo>
                  <a:pt x="29" y="119"/>
                </a:lnTo>
                <a:lnTo>
                  <a:pt x="41" y="99"/>
                </a:lnTo>
                <a:lnTo>
                  <a:pt x="55" y="81"/>
                </a:lnTo>
                <a:lnTo>
                  <a:pt x="70" y="65"/>
                </a:lnTo>
                <a:lnTo>
                  <a:pt x="88" y="50"/>
                </a:lnTo>
                <a:lnTo>
                  <a:pt x="106" y="36"/>
                </a:lnTo>
                <a:lnTo>
                  <a:pt x="125" y="24"/>
                </a:lnTo>
                <a:lnTo>
                  <a:pt x="146" y="16"/>
                </a:lnTo>
                <a:lnTo>
                  <a:pt x="169" y="8"/>
                </a:lnTo>
                <a:lnTo>
                  <a:pt x="192" y="3"/>
                </a:lnTo>
                <a:lnTo>
                  <a:pt x="215" y="0"/>
                </a:lnTo>
                <a:lnTo>
                  <a:pt x="239" y="0"/>
                </a:lnTo>
                <a:lnTo>
                  <a:pt x="4328" y="140"/>
                </a:lnTo>
                <a:lnTo>
                  <a:pt x="4328" y="140"/>
                </a:lnTo>
                <a:lnTo>
                  <a:pt x="4352" y="142"/>
                </a:lnTo>
                <a:lnTo>
                  <a:pt x="4375" y="146"/>
                </a:lnTo>
                <a:lnTo>
                  <a:pt x="4398" y="153"/>
                </a:lnTo>
                <a:lnTo>
                  <a:pt x="4421" y="163"/>
                </a:lnTo>
                <a:lnTo>
                  <a:pt x="4442" y="172"/>
                </a:lnTo>
                <a:lnTo>
                  <a:pt x="4461" y="185"/>
                </a:lnTo>
                <a:lnTo>
                  <a:pt x="4479" y="200"/>
                </a:lnTo>
                <a:lnTo>
                  <a:pt x="4497" y="216"/>
                </a:lnTo>
                <a:lnTo>
                  <a:pt x="4512" y="234"/>
                </a:lnTo>
                <a:lnTo>
                  <a:pt x="4526" y="252"/>
                </a:lnTo>
                <a:lnTo>
                  <a:pt x="4538" y="273"/>
                </a:lnTo>
                <a:lnTo>
                  <a:pt x="4547" y="294"/>
                </a:lnTo>
                <a:lnTo>
                  <a:pt x="4556" y="316"/>
                </a:lnTo>
                <a:lnTo>
                  <a:pt x="4562" y="340"/>
                </a:lnTo>
                <a:lnTo>
                  <a:pt x="4565" y="363"/>
                </a:lnTo>
                <a:lnTo>
                  <a:pt x="4567" y="387"/>
                </a:lnTo>
                <a:lnTo>
                  <a:pt x="4567" y="2765"/>
                </a:lnTo>
                <a:close/>
              </a:path>
            </a:pathLst>
          </a:custGeom>
          <a:solidFill>
            <a:srgbClr val="ED1C2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" name="Title 35"/>
          <p:cNvSpPr>
            <a:spLocks noGrp="1"/>
          </p:cNvSpPr>
          <p:nvPr>
            <p:ph type="title" hasCustomPrompt="1"/>
          </p:nvPr>
        </p:nvSpPr>
        <p:spPr>
          <a:xfrm>
            <a:off x="876947" y="1180383"/>
            <a:ext cx="6282181" cy="2056285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55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Corp. Separator</a:t>
            </a:r>
            <a:endParaRPr lang="en-US" dirty="0"/>
          </a:p>
        </p:txBody>
      </p:sp>
      <p:grpSp>
        <p:nvGrpSpPr>
          <p:cNvPr id="63" name="Group 62"/>
          <p:cNvGrpSpPr/>
          <p:nvPr userDrawn="1"/>
        </p:nvGrpSpPr>
        <p:grpSpPr>
          <a:xfrm>
            <a:off x="8024971" y="266282"/>
            <a:ext cx="972753" cy="682476"/>
            <a:chOff x="8024971" y="266282"/>
            <a:chExt cx="972753" cy="682476"/>
          </a:xfrm>
        </p:grpSpPr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8106248" y="290795"/>
              <a:ext cx="810194" cy="461862"/>
            </a:xfrm>
            <a:custGeom>
              <a:avLst/>
              <a:gdLst/>
              <a:ahLst/>
              <a:cxnLst>
                <a:cxn ang="0">
                  <a:pos x="66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6" y="0"/>
                </a:cxn>
                <a:cxn ang="0">
                  <a:pos x="66" y="70"/>
                </a:cxn>
              </a:cxnLst>
              <a:rect l="0" t="0" r="r" b="b"/>
              <a:pathLst>
                <a:path w="1256" h="716">
                  <a:moveTo>
                    <a:pt x="66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6" y="0"/>
                  </a:lnTo>
                  <a:lnTo>
                    <a:pt x="66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8070125" y="266282"/>
              <a:ext cx="882441" cy="504436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8" y="0"/>
                </a:cxn>
                <a:cxn ang="0">
                  <a:pos x="1278" y="0"/>
                </a:cxn>
                <a:cxn ang="0">
                  <a:pos x="1296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2" y="28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2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6" y="780"/>
                </a:cxn>
                <a:cxn ang="0">
                  <a:pos x="1278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2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2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8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8" y="0"/>
                  </a:lnTo>
                  <a:lnTo>
                    <a:pt x="1278" y="0"/>
                  </a:lnTo>
                  <a:lnTo>
                    <a:pt x="1296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2" y="28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2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6" y="780"/>
                  </a:lnTo>
                  <a:lnTo>
                    <a:pt x="1278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2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8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72"/>
                </a:cxn>
                <a:cxn ang="0">
                  <a:pos x="724" y="460"/>
                </a:cxn>
                <a:cxn ang="0">
                  <a:pos x="492" y="0"/>
                </a:cxn>
                <a:cxn ang="0">
                  <a:pos x="346" y="460"/>
                </a:cxn>
                <a:cxn ang="0">
                  <a:pos x="346" y="314"/>
                </a:cxn>
                <a:cxn ang="0">
                  <a:pos x="342" y="302"/>
                </a:cxn>
                <a:cxn ang="0">
                  <a:pos x="334" y="288"/>
                </a:cxn>
                <a:cxn ang="0">
                  <a:pos x="314" y="272"/>
                </a:cxn>
                <a:cxn ang="0">
                  <a:pos x="298" y="266"/>
                </a:cxn>
                <a:cxn ang="0">
                  <a:pos x="326" y="254"/>
                </a:cxn>
                <a:cxn ang="0">
                  <a:pos x="340" y="242"/>
                </a:cxn>
                <a:cxn ang="0">
                  <a:pos x="344" y="228"/>
                </a:cxn>
                <a:cxn ang="0">
                  <a:pos x="346" y="72"/>
                </a:cxn>
                <a:cxn ang="0">
                  <a:pos x="344" y="56"/>
                </a:cxn>
                <a:cxn ang="0">
                  <a:pos x="338" y="30"/>
                </a:cxn>
                <a:cxn ang="0">
                  <a:pos x="322" y="12"/>
                </a:cxn>
                <a:cxn ang="0">
                  <a:pos x="294" y="2"/>
                </a:cxn>
                <a:cxn ang="0">
                  <a:pos x="0" y="0"/>
                </a:cxn>
                <a:cxn ang="0">
                  <a:pos x="32" y="72"/>
                </a:cxn>
                <a:cxn ang="0">
                  <a:pos x="0" y="460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44" y="302"/>
                </a:cxn>
                <a:cxn ang="0">
                  <a:pos x="258" y="310"/>
                </a:cxn>
                <a:cxn ang="0">
                  <a:pos x="268" y="322"/>
                </a:cxn>
                <a:cxn ang="0">
                  <a:pos x="270" y="348"/>
                </a:cxn>
                <a:cxn ang="0">
                  <a:pos x="440" y="530"/>
                </a:cxn>
                <a:cxn ang="0">
                  <a:pos x="620" y="370"/>
                </a:cxn>
                <a:cxn ang="0">
                  <a:pos x="1028" y="530"/>
                </a:cxn>
                <a:cxn ang="0">
                  <a:pos x="1044" y="530"/>
                </a:cxn>
                <a:cxn ang="0">
                  <a:pos x="1072" y="524"/>
                </a:cxn>
                <a:cxn ang="0">
                  <a:pos x="1090" y="510"/>
                </a:cxn>
                <a:cxn ang="0">
                  <a:pos x="1098" y="480"/>
                </a:cxn>
                <a:cxn ang="0">
                  <a:pos x="1100" y="72"/>
                </a:cxn>
                <a:cxn ang="0">
                  <a:pos x="1098" y="60"/>
                </a:cxn>
                <a:cxn ang="0">
                  <a:pos x="1090" y="36"/>
                </a:cxn>
                <a:cxn ang="0">
                  <a:pos x="1076" y="16"/>
                </a:cxn>
                <a:cxn ang="0">
                  <a:pos x="1060" y="6"/>
                </a:cxn>
                <a:cxn ang="0">
                  <a:pos x="1040" y="0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60"/>
                  </a:lnTo>
                  <a:lnTo>
                    <a:pt x="724" y="460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2" y="460"/>
                  </a:lnTo>
                  <a:lnTo>
                    <a:pt x="346" y="460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4" y="308"/>
                  </a:lnTo>
                  <a:lnTo>
                    <a:pt x="342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2" y="234"/>
                  </a:lnTo>
                  <a:lnTo>
                    <a:pt x="344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4" y="56"/>
                  </a:lnTo>
                  <a:lnTo>
                    <a:pt x="342" y="42"/>
                  </a:lnTo>
                  <a:lnTo>
                    <a:pt x="338" y="30"/>
                  </a:lnTo>
                  <a:lnTo>
                    <a:pt x="332" y="20"/>
                  </a:lnTo>
                  <a:lnTo>
                    <a:pt x="322" y="12"/>
                  </a:lnTo>
                  <a:lnTo>
                    <a:pt x="310" y="6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32" y="72"/>
                  </a:lnTo>
                  <a:lnTo>
                    <a:pt x="32" y="460"/>
                  </a:lnTo>
                  <a:lnTo>
                    <a:pt x="0" y="460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4"/>
                  </a:lnTo>
                  <a:lnTo>
                    <a:pt x="258" y="310"/>
                  </a:lnTo>
                  <a:lnTo>
                    <a:pt x="264" y="314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0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4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50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0" y="6"/>
                  </a:lnTo>
                  <a:lnTo>
                    <a:pt x="1052" y="4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458"/>
                </a:cxn>
                <a:cxn ang="0">
                  <a:pos x="492" y="0"/>
                </a:cxn>
                <a:cxn ang="0">
                  <a:pos x="346" y="314"/>
                </a:cxn>
                <a:cxn ang="0">
                  <a:pos x="344" y="302"/>
                </a:cxn>
                <a:cxn ang="0">
                  <a:pos x="326" y="280"/>
                </a:cxn>
                <a:cxn ang="0">
                  <a:pos x="298" y="266"/>
                </a:cxn>
                <a:cxn ang="0">
                  <a:pos x="314" y="260"/>
                </a:cxn>
                <a:cxn ang="0">
                  <a:pos x="340" y="242"/>
                </a:cxn>
                <a:cxn ang="0">
                  <a:pos x="346" y="214"/>
                </a:cxn>
                <a:cxn ang="0">
                  <a:pos x="346" y="56"/>
                </a:cxn>
                <a:cxn ang="0">
                  <a:pos x="332" y="18"/>
                </a:cxn>
                <a:cxn ang="0">
                  <a:pos x="310" y="4"/>
                </a:cxn>
                <a:cxn ang="0">
                  <a:pos x="0" y="0"/>
                </a:cxn>
                <a:cxn ang="0">
                  <a:pos x="32" y="458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58" y="310"/>
                </a:cxn>
                <a:cxn ang="0">
                  <a:pos x="270" y="330"/>
                </a:cxn>
                <a:cxn ang="0">
                  <a:pos x="442" y="530"/>
                </a:cxn>
                <a:cxn ang="0">
                  <a:pos x="664" y="530"/>
                </a:cxn>
                <a:cxn ang="0">
                  <a:pos x="1044" y="530"/>
                </a:cxn>
                <a:cxn ang="0">
                  <a:pos x="1082" y="518"/>
                </a:cxn>
                <a:cxn ang="0">
                  <a:pos x="1096" y="496"/>
                </a:cxn>
                <a:cxn ang="0">
                  <a:pos x="1100" y="72"/>
                </a:cxn>
                <a:cxn ang="0">
                  <a:pos x="1096" y="48"/>
                </a:cxn>
                <a:cxn ang="0">
                  <a:pos x="1082" y="22"/>
                </a:cxn>
                <a:cxn ang="0">
                  <a:pos x="1062" y="6"/>
                </a:cxn>
                <a:cxn ang="0">
                  <a:pos x="1028" y="0"/>
                </a:cxn>
                <a:cxn ang="0">
                  <a:pos x="1028" y="0"/>
                </a:cxn>
                <a:cxn ang="0">
                  <a:pos x="1060" y="8"/>
                </a:cxn>
                <a:cxn ang="0">
                  <a:pos x="1082" y="24"/>
                </a:cxn>
                <a:cxn ang="0">
                  <a:pos x="1096" y="50"/>
                </a:cxn>
                <a:cxn ang="0">
                  <a:pos x="1098" y="72"/>
                </a:cxn>
                <a:cxn ang="0">
                  <a:pos x="1098" y="480"/>
                </a:cxn>
                <a:cxn ang="0">
                  <a:pos x="1082" y="518"/>
                </a:cxn>
                <a:cxn ang="0">
                  <a:pos x="1058" y="528"/>
                </a:cxn>
                <a:cxn ang="0">
                  <a:pos x="664" y="530"/>
                </a:cxn>
                <a:cxn ang="0">
                  <a:pos x="440" y="530"/>
                </a:cxn>
                <a:cxn ang="0">
                  <a:pos x="272" y="348"/>
                </a:cxn>
                <a:cxn ang="0">
                  <a:pos x="264" y="314"/>
                </a:cxn>
                <a:cxn ang="0">
                  <a:pos x="252" y="304"/>
                </a:cxn>
                <a:cxn ang="0">
                  <a:pos x="106" y="300"/>
                </a:cxn>
                <a:cxn ang="0">
                  <a:pos x="0" y="460"/>
                </a:cxn>
                <a:cxn ang="0">
                  <a:pos x="0" y="74"/>
                </a:cxn>
                <a:cxn ang="0">
                  <a:pos x="274" y="0"/>
                </a:cxn>
                <a:cxn ang="0">
                  <a:pos x="322" y="12"/>
                </a:cxn>
                <a:cxn ang="0">
                  <a:pos x="342" y="42"/>
                </a:cxn>
                <a:cxn ang="0">
                  <a:pos x="346" y="214"/>
                </a:cxn>
                <a:cxn ang="0">
                  <a:pos x="342" y="234"/>
                </a:cxn>
                <a:cxn ang="0">
                  <a:pos x="326" y="254"/>
                </a:cxn>
                <a:cxn ang="0">
                  <a:pos x="298" y="266"/>
                </a:cxn>
                <a:cxn ang="0">
                  <a:pos x="326" y="280"/>
                </a:cxn>
                <a:cxn ang="0">
                  <a:pos x="340" y="296"/>
                </a:cxn>
                <a:cxn ang="0">
                  <a:pos x="344" y="308"/>
                </a:cxn>
                <a:cxn ang="0">
                  <a:pos x="382" y="460"/>
                </a:cxn>
                <a:cxn ang="0">
                  <a:pos x="724" y="460"/>
                </a:cxn>
                <a:cxn ang="0">
                  <a:pos x="724" y="72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1028" y="0"/>
                  </a:ln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58"/>
                  </a:lnTo>
                  <a:lnTo>
                    <a:pt x="724" y="458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0" y="458"/>
                  </a:lnTo>
                  <a:lnTo>
                    <a:pt x="346" y="458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6" y="308"/>
                  </a:lnTo>
                  <a:lnTo>
                    <a:pt x="344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4" y="234"/>
                  </a:lnTo>
                  <a:lnTo>
                    <a:pt x="346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6" y="56"/>
                  </a:lnTo>
                  <a:lnTo>
                    <a:pt x="344" y="42"/>
                  </a:lnTo>
                  <a:lnTo>
                    <a:pt x="338" y="30"/>
                  </a:lnTo>
                  <a:lnTo>
                    <a:pt x="332" y="18"/>
                  </a:lnTo>
                  <a:lnTo>
                    <a:pt x="332" y="18"/>
                  </a:lnTo>
                  <a:lnTo>
                    <a:pt x="322" y="10"/>
                  </a:lnTo>
                  <a:lnTo>
                    <a:pt x="310" y="4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32" y="72"/>
                  </a:lnTo>
                  <a:lnTo>
                    <a:pt x="32" y="458"/>
                  </a:lnTo>
                  <a:lnTo>
                    <a:pt x="0" y="458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6"/>
                  </a:lnTo>
                  <a:lnTo>
                    <a:pt x="258" y="310"/>
                  </a:lnTo>
                  <a:lnTo>
                    <a:pt x="264" y="316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2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6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48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2" y="6"/>
                  </a:lnTo>
                  <a:lnTo>
                    <a:pt x="1052" y="2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40" y="2"/>
                  </a:lnTo>
                  <a:lnTo>
                    <a:pt x="1052" y="4"/>
                  </a:lnTo>
                  <a:lnTo>
                    <a:pt x="1060" y="8"/>
                  </a:lnTo>
                  <a:lnTo>
                    <a:pt x="1068" y="12"/>
                  </a:lnTo>
                  <a:lnTo>
                    <a:pt x="1076" y="18"/>
                  </a:lnTo>
                  <a:lnTo>
                    <a:pt x="1082" y="24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96" y="50"/>
                  </a:lnTo>
                  <a:lnTo>
                    <a:pt x="1098" y="60"/>
                  </a:lnTo>
                  <a:lnTo>
                    <a:pt x="1098" y="60"/>
                  </a:lnTo>
                  <a:lnTo>
                    <a:pt x="1098" y="72"/>
                  </a:lnTo>
                  <a:lnTo>
                    <a:pt x="1098" y="460"/>
                  </a:lnTo>
                  <a:lnTo>
                    <a:pt x="1098" y="460"/>
                  </a:lnTo>
                  <a:lnTo>
                    <a:pt x="1098" y="480"/>
                  </a:lnTo>
                  <a:lnTo>
                    <a:pt x="1094" y="496"/>
                  </a:lnTo>
                  <a:lnTo>
                    <a:pt x="1088" y="508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72" y="524"/>
                  </a:lnTo>
                  <a:lnTo>
                    <a:pt x="1058" y="528"/>
                  </a:lnTo>
                  <a:lnTo>
                    <a:pt x="1044" y="530"/>
                  </a:lnTo>
                  <a:lnTo>
                    <a:pt x="1028" y="530"/>
                  </a:lnTo>
                  <a:lnTo>
                    <a:pt x="664" y="530"/>
                  </a:lnTo>
                  <a:lnTo>
                    <a:pt x="620" y="370"/>
                  </a:lnTo>
                  <a:lnTo>
                    <a:pt x="480" y="370"/>
                  </a:lnTo>
                  <a:lnTo>
                    <a:pt x="440" y="530"/>
                  </a:lnTo>
                  <a:lnTo>
                    <a:pt x="272" y="530"/>
                  </a:lnTo>
                  <a:lnTo>
                    <a:pt x="272" y="348"/>
                  </a:lnTo>
                  <a:lnTo>
                    <a:pt x="272" y="348"/>
                  </a:lnTo>
                  <a:lnTo>
                    <a:pt x="270" y="330"/>
                  </a:lnTo>
                  <a:lnTo>
                    <a:pt x="268" y="322"/>
                  </a:lnTo>
                  <a:lnTo>
                    <a:pt x="264" y="314"/>
                  </a:lnTo>
                  <a:lnTo>
                    <a:pt x="264" y="314"/>
                  </a:lnTo>
                  <a:lnTo>
                    <a:pt x="260" y="308"/>
                  </a:lnTo>
                  <a:lnTo>
                    <a:pt x="252" y="304"/>
                  </a:lnTo>
                  <a:lnTo>
                    <a:pt x="244" y="302"/>
                  </a:lnTo>
                  <a:lnTo>
                    <a:pt x="232" y="300"/>
                  </a:lnTo>
                  <a:lnTo>
                    <a:pt x="106" y="300"/>
                  </a:lnTo>
                  <a:lnTo>
                    <a:pt x="106" y="530"/>
                  </a:lnTo>
                  <a:lnTo>
                    <a:pt x="0" y="530"/>
                  </a:lnTo>
                  <a:lnTo>
                    <a:pt x="0" y="460"/>
                  </a:lnTo>
                  <a:lnTo>
                    <a:pt x="32" y="460"/>
                  </a:lnTo>
                  <a:lnTo>
                    <a:pt x="32" y="72"/>
                  </a:lnTo>
                  <a:lnTo>
                    <a:pt x="0" y="74"/>
                  </a:lnTo>
                  <a:lnTo>
                    <a:pt x="0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94" y="2"/>
                  </a:lnTo>
                  <a:lnTo>
                    <a:pt x="310" y="6"/>
                  </a:lnTo>
                  <a:lnTo>
                    <a:pt x="322" y="12"/>
                  </a:lnTo>
                  <a:lnTo>
                    <a:pt x="332" y="20"/>
                  </a:lnTo>
                  <a:lnTo>
                    <a:pt x="338" y="30"/>
                  </a:lnTo>
                  <a:lnTo>
                    <a:pt x="342" y="42"/>
                  </a:lnTo>
                  <a:lnTo>
                    <a:pt x="344" y="56"/>
                  </a:lnTo>
                  <a:lnTo>
                    <a:pt x="346" y="72"/>
                  </a:lnTo>
                  <a:lnTo>
                    <a:pt x="346" y="214"/>
                  </a:lnTo>
                  <a:lnTo>
                    <a:pt x="346" y="214"/>
                  </a:lnTo>
                  <a:lnTo>
                    <a:pt x="344" y="228"/>
                  </a:lnTo>
                  <a:lnTo>
                    <a:pt x="342" y="234"/>
                  </a:lnTo>
                  <a:lnTo>
                    <a:pt x="340" y="240"/>
                  </a:lnTo>
                  <a:lnTo>
                    <a:pt x="334" y="248"/>
                  </a:lnTo>
                  <a:lnTo>
                    <a:pt x="326" y="254"/>
                  </a:lnTo>
                  <a:lnTo>
                    <a:pt x="314" y="260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72"/>
                  </a:lnTo>
                  <a:lnTo>
                    <a:pt x="326" y="280"/>
                  </a:lnTo>
                  <a:lnTo>
                    <a:pt x="334" y="288"/>
                  </a:lnTo>
                  <a:lnTo>
                    <a:pt x="340" y="296"/>
                  </a:lnTo>
                  <a:lnTo>
                    <a:pt x="340" y="296"/>
                  </a:lnTo>
                  <a:lnTo>
                    <a:pt x="342" y="302"/>
                  </a:lnTo>
                  <a:lnTo>
                    <a:pt x="344" y="308"/>
                  </a:lnTo>
                  <a:lnTo>
                    <a:pt x="344" y="308"/>
                  </a:lnTo>
                  <a:lnTo>
                    <a:pt x="346" y="314"/>
                  </a:lnTo>
                  <a:lnTo>
                    <a:pt x="346" y="460"/>
                  </a:lnTo>
                  <a:lnTo>
                    <a:pt x="382" y="460"/>
                  </a:lnTo>
                  <a:lnTo>
                    <a:pt x="492" y="0"/>
                  </a:lnTo>
                  <a:lnTo>
                    <a:pt x="610" y="0"/>
                  </a:lnTo>
                  <a:lnTo>
                    <a:pt x="724" y="460"/>
                  </a:lnTo>
                  <a:lnTo>
                    <a:pt x="756" y="460"/>
                  </a:lnTo>
                  <a:lnTo>
                    <a:pt x="756" y="72"/>
                  </a:lnTo>
                  <a:lnTo>
                    <a:pt x="724" y="72"/>
                  </a:lnTo>
                  <a:lnTo>
                    <a:pt x="724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64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0" y="266"/>
                </a:cxn>
                <a:cxn ang="0">
                  <a:pos x="116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62" y="0"/>
                  </a:ln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0" y="266"/>
                  </a:lnTo>
                  <a:lnTo>
                    <a:pt x="116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65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4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88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4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88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66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6"/>
                </a:cxn>
                <a:cxn ang="0">
                  <a:pos x="190" y="376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90" y="16"/>
                </a:cxn>
                <a:cxn ang="0">
                  <a:pos x="190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0" y="0"/>
                </a:cxn>
                <a:cxn ang="0">
                  <a:pos x="150" y="0"/>
                </a:cxn>
                <a:cxn ang="0">
                  <a:pos x="164" y="2"/>
                </a:cxn>
                <a:cxn ang="0">
                  <a:pos x="176" y="4"/>
                </a:cxn>
                <a:cxn ang="0">
                  <a:pos x="184" y="10"/>
                </a:cxn>
                <a:cxn ang="0">
                  <a:pos x="188" y="16"/>
                </a:cxn>
                <a:cxn ang="0">
                  <a:pos x="188" y="16"/>
                </a:cxn>
                <a:cxn ang="0">
                  <a:pos x="192" y="22"/>
                </a:cxn>
                <a:cxn ang="0">
                  <a:pos x="194" y="30"/>
                </a:cxn>
                <a:cxn ang="0">
                  <a:pos x="194" y="42"/>
                </a:cxn>
                <a:cxn ang="0">
                  <a:pos x="194" y="348"/>
                </a:cxn>
                <a:cxn ang="0">
                  <a:pos x="194" y="348"/>
                </a:cxn>
                <a:cxn ang="0">
                  <a:pos x="194" y="364"/>
                </a:cxn>
                <a:cxn ang="0">
                  <a:pos x="192" y="370"/>
                </a:cxn>
                <a:cxn ang="0">
                  <a:pos x="190" y="374"/>
                </a:cxn>
                <a:cxn ang="0">
                  <a:pos x="190" y="374"/>
                </a:cxn>
                <a:cxn ang="0">
                  <a:pos x="186" y="380"/>
                </a:cxn>
                <a:cxn ang="0">
                  <a:pos x="180" y="382"/>
                </a:cxn>
                <a:cxn ang="0">
                  <a:pos x="170" y="386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2" y="388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0"/>
                  </a:ln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6"/>
                  </a:lnTo>
                  <a:lnTo>
                    <a:pt x="190" y="376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90" y="16"/>
                  </a:lnTo>
                  <a:lnTo>
                    <a:pt x="190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64" y="2"/>
                  </a:lnTo>
                  <a:lnTo>
                    <a:pt x="176" y="4"/>
                  </a:lnTo>
                  <a:lnTo>
                    <a:pt x="184" y="10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92" y="22"/>
                  </a:lnTo>
                  <a:lnTo>
                    <a:pt x="194" y="30"/>
                  </a:lnTo>
                  <a:lnTo>
                    <a:pt x="194" y="42"/>
                  </a:lnTo>
                  <a:lnTo>
                    <a:pt x="194" y="348"/>
                  </a:lnTo>
                  <a:lnTo>
                    <a:pt x="194" y="348"/>
                  </a:lnTo>
                  <a:lnTo>
                    <a:pt x="194" y="364"/>
                  </a:lnTo>
                  <a:lnTo>
                    <a:pt x="192" y="370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86" y="380"/>
                  </a:lnTo>
                  <a:lnTo>
                    <a:pt x="180" y="382"/>
                  </a:lnTo>
                  <a:lnTo>
                    <a:pt x="170" y="386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2" y="38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67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6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4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2"/>
                </a:cxn>
                <a:cxn ang="0">
                  <a:pos x="128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6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4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68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8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6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0"/>
                </a:cxn>
                <a:cxn ang="0">
                  <a:pos x="12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40" y="2"/>
                </a:cxn>
                <a:cxn ang="0">
                  <a:pos x="148" y="4"/>
                </a:cxn>
                <a:cxn ang="0">
                  <a:pos x="154" y="8"/>
                </a:cxn>
                <a:cxn ang="0">
                  <a:pos x="160" y="12"/>
                </a:cxn>
                <a:cxn ang="0">
                  <a:pos x="162" y="18"/>
                </a:cxn>
                <a:cxn ang="0">
                  <a:pos x="164" y="24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120"/>
                </a:cxn>
                <a:cxn ang="0">
                  <a:pos x="168" y="120"/>
                </a:cxn>
                <a:cxn ang="0">
                  <a:pos x="166" y="132"/>
                </a:cxn>
                <a:cxn ang="0">
                  <a:pos x="164" y="138"/>
                </a:cxn>
                <a:cxn ang="0">
                  <a:pos x="162" y="144"/>
                </a:cxn>
                <a:cxn ang="0">
                  <a:pos x="158" y="150"/>
                </a:cxn>
                <a:cxn ang="0">
                  <a:pos x="152" y="154"/>
                </a:cxn>
                <a:cxn ang="0">
                  <a:pos x="144" y="158"/>
                </a:cxn>
                <a:cxn ang="0">
                  <a:pos x="134" y="160"/>
                </a:cxn>
                <a:cxn ang="0">
                  <a:pos x="134" y="162"/>
                </a:cxn>
                <a:cxn ang="0">
                  <a:pos x="134" y="160"/>
                </a:cxn>
                <a:cxn ang="0">
                  <a:pos x="2" y="16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8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6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0" y="2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60" y="12"/>
                  </a:lnTo>
                  <a:lnTo>
                    <a:pt x="162" y="18"/>
                  </a:lnTo>
                  <a:lnTo>
                    <a:pt x="164" y="24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120"/>
                  </a:lnTo>
                  <a:lnTo>
                    <a:pt x="168" y="120"/>
                  </a:lnTo>
                  <a:lnTo>
                    <a:pt x="166" y="132"/>
                  </a:lnTo>
                  <a:lnTo>
                    <a:pt x="164" y="138"/>
                  </a:lnTo>
                  <a:lnTo>
                    <a:pt x="162" y="144"/>
                  </a:lnTo>
                  <a:lnTo>
                    <a:pt x="158" y="150"/>
                  </a:lnTo>
                  <a:lnTo>
                    <a:pt x="152" y="154"/>
                  </a:lnTo>
                  <a:lnTo>
                    <a:pt x="144" y="158"/>
                  </a:lnTo>
                  <a:lnTo>
                    <a:pt x="134" y="160"/>
                  </a:lnTo>
                  <a:lnTo>
                    <a:pt x="134" y="162"/>
                  </a:lnTo>
                  <a:lnTo>
                    <a:pt x="134" y="160"/>
                  </a:lnTo>
                  <a:lnTo>
                    <a:pt x="2" y="16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8" name="Group 116"/>
            <p:cNvGrpSpPr/>
            <p:nvPr userDrawn="1"/>
          </p:nvGrpSpPr>
          <p:grpSpPr>
            <a:xfrm>
              <a:off x="8024971" y="851993"/>
              <a:ext cx="972753" cy="96765"/>
              <a:chOff x="8024971" y="851993"/>
              <a:chExt cx="972753" cy="96765"/>
            </a:xfrm>
          </p:grpSpPr>
          <p:sp>
            <p:nvSpPr>
              <p:cNvPr id="99" name="Freeform 69"/>
              <p:cNvSpPr>
                <a:spLocks/>
              </p:cNvSpPr>
              <p:nvPr/>
            </p:nvSpPr>
            <p:spPr bwMode="auto">
              <a:xfrm>
                <a:off x="8024971" y="857157"/>
                <a:ext cx="56765" cy="69666"/>
              </a:xfrm>
              <a:custGeom>
                <a:avLst/>
                <a:gdLst/>
                <a:ahLst/>
                <a:cxnLst>
                  <a:cxn ang="0">
                    <a:pos x="42" y="66"/>
                  </a:cxn>
                  <a:cxn ang="0">
                    <a:pos x="38" y="108"/>
                  </a:cxn>
                  <a:cxn ang="0">
                    <a:pos x="24" y="108"/>
                  </a:cxn>
                  <a:cxn ang="0">
                    <a:pos x="30" y="6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38" y="54"/>
                  </a:cxn>
                  <a:cxn ang="0">
                    <a:pos x="40" y="54"/>
                  </a:cxn>
                  <a:cxn ang="0">
                    <a:pos x="76" y="0"/>
                  </a:cxn>
                  <a:cxn ang="0">
                    <a:pos x="88" y="0"/>
                  </a:cxn>
                  <a:cxn ang="0">
                    <a:pos x="42" y="66"/>
                  </a:cxn>
                </a:cxnLst>
                <a:rect l="0" t="0" r="r" b="b"/>
                <a:pathLst>
                  <a:path w="88" h="108">
                    <a:moveTo>
                      <a:pt x="42" y="66"/>
                    </a:moveTo>
                    <a:lnTo>
                      <a:pt x="38" y="108"/>
                    </a:lnTo>
                    <a:lnTo>
                      <a:pt x="24" y="108"/>
                    </a:lnTo>
                    <a:lnTo>
                      <a:pt x="30" y="6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8" y="54"/>
                    </a:lnTo>
                    <a:lnTo>
                      <a:pt x="40" y="54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42" y="6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70"/>
              <p:cNvSpPr>
                <a:spLocks noEditPoints="1"/>
              </p:cNvSpPr>
              <p:nvPr/>
            </p:nvSpPr>
            <p:spPr bwMode="auto">
              <a:xfrm>
                <a:off x="807399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6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71"/>
              <p:cNvSpPr>
                <a:spLocks/>
              </p:cNvSpPr>
              <p:nvPr/>
            </p:nvSpPr>
            <p:spPr bwMode="auto">
              <a:xfrm>
                <a:off x="8137211" y="873928"/>
                <a:ext cx="47734" cy="52895"/>
              </a:xfrm>
              <a:custGeom>
                <a:avLst/>
                <a:gdLst/>
                <a:ahLst/>
                <a:cxnLst>
                  <a:cxn ang="0">
                    <a:pos x="54" y="82"/>
                  </a:cxn>
                  <a:cxn ang="0">
                    <a:pos x="54" y="72"/>
                  </a:cxn>
                  <a:cxn ang="0">
                    <a:pos x="54" y="72"/>
                  </a:cxn>
                  <a:cxn ang="0">
                    <a:pos x="44" y="78"/>
                  </a:cxn>
                  <a:cxn ang="0">
                    <a:pos x="44" y="78"/>
                  </a:cxn>
                  <a:cxn ang="0">
                    <a:pos x="36" y="82"/>
                  </a:cxn>
                  <a:cxn ang="0">
                    <a:pos x="36" y="82"/>
                  </a:cxn>
                  <a:cxn ang="0">
                    <a:pos x="28" y="82"/>
                  </a:cxn>
                  <a:cxn ang="0">
                    <a:pos x="28" y="82"/>
                  </a:cxn>
                  <a:cxn ang="0">
                    <a:pos x="20" y="82"/>
                  </a:cxn>
                  <a:cxn ang="0">
                    <a:pos x="20" y="82"/>
                  </a:cxn>
                  <a:cxn ang="0">
                    <a:pos x="12" y="82"/>
                  </a:cxn>
                  <a:cxn ang="0">
                    <a:pos x="12" y="82"/>
                  </a:cxn>
                  <a:cxn ang="0">
                    <a:pos x="6" y="78"/>
                  </a:cxn>
                  <a:cxn ang="0">
                    <a:pos x="6" y="7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0" y="58"/>
                  </a:cxn>
                  <a:cxn ang="0">
                    <a:pos x="8" y="0"/>
                  </a:cxn>
                  <a:cxn ang="0">
                    <a:pos x="20" y="0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2" y="58"/>
                  </a:cxn>
                  <a:cxn ang="0">
                    <a:pos x="12" y="58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8" y="70"/>
                  </a:cxn>
                  <a:cxn ang="0">
                    <a:pos x="18" y="70"/>
                  </a:cxn>
                  <a:cxn ang="0">
                    <a:pos x="20" y="72"/>
                  </a:cxn>
                  <a:cxn ang="0">
                    <a:pos x="26" y="72"/>
                  </a:cxn>
                  <a:cxn ang="0">
                    <a:pos x="26" y="72"/>
                  </a:cxn>
                  <a:cxn ang="0">
                    <a:pos x="34" y="72"/>
                  </a:cxn>
                  <a:cxn ang="0">
                    <a:pos x="34" y="72"/>
                  </a:cxn>
                  <a:cxn ang="0">
                    <a:pos x="42" y="70"/>
                  </a:cxn>
                  <a:cxn ang="0">
                    <a:pos x="42" y="70"/>
                  </a:cxn>
                  <a:cxn ang="0">
                    <a:pos x="48" y="66"/>
                  </a:cxn>
                  <a:cxn ang="0">
                    <a:pos x="48" y="66"/>
                  </a:cxn>
                  <a:cxn ang="0">
                    <a:pos x="54" y="64"/>
                  </a:cxn>
                  <a:cxn ang="0">
                    <a:pos x="62" y="0"/>
                  </a:cxn>
                  <a:cxn ang="0">
                    <a:pos x="74" y="0"/>
                  </a:cxn>
                  <a:cxn ang="0">
                    <a:pos x="64" y="82"/>
                  </a:cxn>
                  <a:cxn ang="0">
                    <a:pos x="54" y="82"/>
                  </a:cxn>
                </a:cxnLst>
                <a:rect l="0" t="0" r="r" b="b"/>
                <a:pathLst>
                  <a:path w="74" h="82">
                    <a:moveTo>
                      <a:pt x="54" y="82"/>
                    </a:moveTo>
                    <a:lnTo>
                      <a:pt x="54" y="72"/>
                    </a:lnTo>
                    <a:lnTo>
                      <a:pt x="54" y="72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12" y="82"/>
                    </a:lnTo>
                    <a:lnTo>
                      <a:pt x="12" y="82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0" y="58"/>
                    </a:lnTo>
                    <a:lnTo>
                      <a:pt x="8" y="0"/>
                    </a:lnTo>
                    <a:lnTo>
                      <a:pt x="20" y="0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0" y="72"/>
                    </a:lnTo>
                    <a:lnTo>
                      <a:pt x="26" y="72"/>
                    </a:lnTo>
                    <a:lnTo>
                      <a:pt x="26" y="72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4" y="64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64" y="82"/>
                    </a:lnTo>
                    <a:lnTo>
                      <a:pt x="54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72"/>
              <p:cNvSpPr>
                <a:spLocks/>
              </p:cNvSpPr>
              <p:nvPr/>
            </p:nvSpPr>
            <p:spPr bwMode="auto">
              <a:xfrm>
                <a:off x="8195267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4" y="12"/>
                  </a:cxn>
                  <a:cxn ang="0">
                    <a:pos x="34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4" y="12"/>
                  </a:cxn>
                  <a:cxn ang="0">
                    <a:pos x="34" y="12"/>
                  </a:cxn>
                </a:cxnLst>
                <a:rect l="0" t="0" r="r" b="b"/>
                <a:pathLst>
                  <a:path w="54" h="82">
                    <a:moveTo>
                      <a:pt x="34" y="12"/>
                    </a:moveTo>
                    <a:lnTo>
                      <a:pt x="34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4" y="12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73"/>
              <p:cNvSpPr>
                <a:spLocks/>
              </p:cNvSpPr>
              <p:nvPr/>
            </p:nvSpPr>
            <p:spPr bwMode="auto">
              <a:xfrm>
                <a:off x="8267513" y="857157"/>
                <a:ext cx="63216" cy="69666"/>
              </a:xfrm>
              <a:custGeom>
                <a:avLst/>
                <a:gdLst/>
                <a:ahLst/>
                <a:cxnLst>
                  <a:cxn ang="0">
                    <a:pos x="84" y="108"/>
                  </a:cxn>
                  <a:cxn ang="0">
                    <a:pos x="66" y="108"/>
                  </a:cxn>
                  <a:cxn ang="0">
                    <a:pos x="24" y="10"/>
                  </a:cxn>
                  <a:cxn ang="0">
                    <a:pos x="22" y="10"/>
                  </a:cxn>
                  <a:cxn ang="0">
                    <a:pos x="12" y="108"/>
                  </a:cxn>
                  <a:cxn ang="0">
                    <a:pos x="0" y="108"/>
                  </a:cxn>
                  <a:cxn ang="0">
                    <a:pos x="14" y="0"/>
                  </a:cxn>
                  <a:cxn ang="0">
                    <a:pos x="32" y="0"/>
                  </a:cxn>
                  <a:cxn ang="0">
                    <a:pos x="74" y="94"/>
                  </a:cxn>
                  <a:cxn ang="0">
                    <a:pos x="76" y="94"/>
                  </a:cxn>
                  <a:cxn ang="0">
                    <a:pos x="86" y="0"/>
                  </a:cxn>
                  <a:cxn ang="0">
                    <a:pos x="98" y="0"/>
                  </a:cxn>
                  <a:cxn ang="0">
                    <a:pos x="84" y="108"/>
                  </a:cxn>
                </a:cxnLst>
                <a:rect l="0" t="0" r="r" b="b"/>
                <a:pathLst>
                  <a:path w="98" h="108">
                    <a:moveTo>
                      <a:pt x="84" y="108"/>
                    </a:moveTo>
                    <a:lnTo>
                      <a:pt x="66" y="108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12" y="108"/>
                    </a:lnTo>
                    <a:lnTo>
                      <a:pt x="0" y="108"/>
                    </a:lnTo>
                    <a:lnTo>
                      <a:pt x="14" y="0"/>
                    </a:lnTo>
                    <a:lnTo>
                      <a:pt x="32" y="0"/>
                    </a:lnTo>
                    <a:lnTo>
                      <a:pt x="74" y="94"/>
                    </a:lnTo>
                    <a:lnTo>
                      <a:pt x="76" y="94"/>
                    </a:lnTo>
                    <a:lnTo>
                      <a:pt x="86" y="0"/>
                    </a:lnTo>
                    <a:lnTo>
                      <a:pt x="98" y="0"/>
                    </a:lnTo>
                    <a:lnTo>
                      <a:pt x="84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74"/>
              <p:cNvSpPr>
                <a:spLocks noEditPoints="1"/>
              </p:cNvSpPr>
              <p:nvPr/>
            </p:nvSpPr>
            <p:spPr bwMode="auto">
              <a:xfrm>
                <a:off x="8338470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4" y="46"/>
                  </a:cxn>
                  <a:cxn ang="0">
                    <a:pos x="16" y="64"/>
                  </a:cxn>
                  <a:cxn ang="0">
                    <a:pos x="20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6" y="76"/>
                  </a:cxn>
                  <a:cxn ang="0">
                    <a:pos x="66" y="74"/>
                  </a:cxn>
                  <a:cxn ang="0">
                    <a:pos x="64" y="82"/>
                  </a:cxn>
                  <a:cxn ang="0">
                    <a:pos x="52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2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4" y="0"/>
                  </a:cxn>
                  <a:cxn ang="0">
                    <a:pos x="52" y="2"/>
                  </a:cxn>
                  <a:cxn ang="0">
                    <a:pos x="60" y="4"/>
                  </a:cxn>
                  <a:cxn ang="0">
                    <a:pos x="70" y="12"/>
                  </a:cxn>
                  <a:cxn ang="0">
                    <a:pos x="74" y="18"/>
                  </a:cxn>
                  <a:cxn ang="0">
                    <a:pos x="76" y="26"/>
                  </a:cxn>
                  <a:cxn ang="0">
                    <a:pos x="76" y="44"/>
                  </a:cxn>
                  <a:cxn ang="0">
                    <a:pos x="14" y="46"/>
                  </a:cxn>
                  <a:cxn ang="0">
                    <a:pos x="62" y="26"/>
                  </a:cxn>
                  <a:cxn ang="0">
                    <a:pos x="60" y="18"/>
                  </a:cxn>
                  <a:cxn ang="0">
                    <a:pos x="54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4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4" y="46"/>
                    </a:moveTo>
                    <a:lnTo>
                      <a:pt x="14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20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30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66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30" y="84"/>
                    </a:lnTo>
                    <a:lnTo>
                      <a:pt x="20" y="82"/>
                    </a:lnTo>
                    <a:lnTo>
                      <a:pt x="14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2" y="60"/>
                    </a:lnTo>
                    <a:lnTo>
                      <a:pt x="0" y="5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2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2" y="2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6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4" y="18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6" y="34"/>
                    </a:lnTo>
                    <a:lnTo>
                      <a:pt x="76" y="44"/>
                    </a:lnTo>
                    <a:lnTo>
                      <a:pt x="76" y="46"/>
                    </a:lnTo>
                    <a:lnTo>
                      <a:pt x="14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2" y="10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18" y="26"/>
                    </a:lnTo>
                    <a:lnTo>
                      <a:pt x="16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75"/>
              <p:cNvSpPr>
                <a:spLocks/>
              </p:cNvSpPr>
              <p:nvPr/>
            </p:nvSpPr>
            <p:spPr bwMode="auto">
              <a:xfrm>
                <a:off x="8395235" y="855866"/>
                <a:ext cx="34833" cy="70957"/>
              </a:xfrm>
              <a:custGeom>
                <a:avLst/>
                <a:gdLst/>
                <a:ahLst/>
                <a:cxnLst>
                  <a:cxn ang="0">
                    <a:pos x="30" y="38"/>
                  </a:cxn>
                  <a:cxn ang="0">
                    <a:pos x="24" y="90"/>
                  </a:cxn>
                  <a:cxn ang="0">
                    <a:pos x="24" y="90"/>
                  </a:cxn>
                  <a:cxn ang="0">
                    <a:pos x="22" y="96"/>
                  </a:cxn>
                  <a:cxn ang="0">
                    <a:pos x="22" y="96"/>
                  </a:cxn>
                  <a:cxn ang="0">
                    <a:pos x="24" y="100"/>
                  </a:cxn>
                  <a:cxn ang="0">
                    <a:pos x="24" y="100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4" y="100"/>
                  </a:cxn>
                  <a:cxn ang="0">
                    <a:pos x="44" y="100"/>
                  </a:cxn>
                  <a:cxn ang="0">
                    <a:pos x="44" y="110"/>
                  </a:cxn>
                  <a:cxn ang="0">
                    <a:pos x="32" y="110"/>
                  </a:cxn>
                  <a:cxn ang="0">
                    <a:pos x="32" y="110"/>
                  </a:cxn>
                  <a:cxn ang="0">
                    <a:pos x="22" y="110"/>
                  </a:cxn>
                  <a:cxn ang="0">
                    <a:pos x="22" y="110"/>
                  </a:cxn>
                  <a:cxn ang="0">
                    <a:pos x="14" y="108"/>
                  </a:cxn>
                  <a:cxn ang="0">
                    <a:pos x="14" y="108"/>
                  </a:cxn>
                  <a:cxn ang="0">
                    <a:pos x="12" y="104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0" y="90"/>
                  </a:cxn>
                  <a:cxn ang="0">
                    <a:pos x="18" y="38"/>
                  </a:cxn>
                  <a:cxn ang="0">
                    <a:pos x="0" y="38"/>
                  </a:cxn>
                  <a:cxn ang="0">
                    <a:pos x="2" y="28"/>
                  </a:cxn>
                  <a:cxn ang="0">
                    <a:pos x="18" y="28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24" y="4"/>
                  </a:cxn>
                  <a:cxn ang="0">
                    <a:pos x="24" y="4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4" y="0"/>
                  </a:cxn>
                  <a:cxn ang="0">
                    <a:pos x="30" y="28"/>
                  </a:cxn>
                  <a:cxn ang="0">
                    <a:pos x="54" y="28"/>
                  </a:cxn>
                  <a:cxn ang="0">
                    <a:pos x="52" y="38"/>
                  </a:cxn>
                  <a:cxn ang="0">
                    <a:pos x="30" y="38"/>
                  </a:cxn>
                </a:cxnLst>
                <a:rect l="0" t="0" r="r" b="b"/>
                <a:pathLst>
                  <a:path w="54" h="110">
                    <a:moveTo>
                      <a:pt x="30" y="38"/>
                    </a:moveTo>
                    <a:lnTo>
                      <a:pt x="24" y="90"/>
                    </a:lnTo>
                    <a:lnTo>
                      <a:pt x="24" y="90"/>
                    </a:lnTo>
                    <a:lnTo>
                      <a:pt x="22" y="96"/>
                    </a:lnTo>
                    <a:lnTo>
                      <a:pt x="22" y="96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4" y="100"/>
                    </a:lnTo>
                    <a:lnTo>
                      <a:pt x="44" y="100"/>
                    </a:lnTo>
                    <a:lnTo>
                      <a:pt x="44" y="110"/>
                    </a:lnTo>
                    <a:lnTo>
                      <a:pt x="32" y="110"/>
                    </a:lnTo>
                    <a:lnTo>
                      <a:pt x="32" y="110"/>
                    </a:lnTo>
                    <a:lnTo>
                      <a:pt x="22" y="110"/>
                    </a:lnTo>
                    <a:lnTo>
                      <a:pt x="22" y="110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12" y="104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0" y="90"/>
                    </a:lnTo>
                    <a:lnTo>
                      <a:pt x="18" y="38"/>
                    </a:lnTo>
                    <a:lnTo>
                      <a:pt x="0" y="38"/>
                    </a:lnTo>
                    <a:lnTo>
                      <a:pt x="2" y="28"/>
                    </a:lnTo>
                    <a:lnTo>
                      <a:pt x="18" y="2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0" y="28"/>
                    </a:lnTo>
                    <a:lnTo>
                      <a:pt x="54" y="28"/>
                    </a:lnTo>
                    <a:lnTo>
                      <a:pt x="52" y="38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76"/>
              <p:cNvSpPr>
                <a:spLocks/>
              </p:cNvSpPr>
              <p:nvPr/>
            </p:nvSpPr>
            <p:spPr bwMode="auto">
              <a:xfrm>
                <a:off x="8436519" y="873928"/>
                <a:ext cx="74827" cy="52895"/>
              </a:xfrm>
              <a:custGeom>
                <a:avLst/>
                <a:gdLst/>
                <a:ahLst/>
                <a:cxnLst>
                  <a:cxn ang="0">
                    <a:pos x="86" y="82"/>
                  </a:cxn>
                  <a:cxn ang="0">
                    <a:pos x="68" y="82"/>
                  </a:cxn>
                  <a:cxn ang="0">
                    <a:pos x="56" y="12"/>
                  </a:cxn>
                  <a:cxn ang="0">
                    <a:pos x="56" y="12"/>
                  </a:cxn>
                  <a:cxn ang="0">
                    <a:pos x="28" y="82"/>
                  </a:cxn>
                  <a:cxn ang="0">
                    <a:pos x="8" y="8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10"/>
                  </a:cxn>
                  <a:cxn ang="0">
                    <a:pos x="12" y="10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16" y="42"/>
                  </a:cxn>
                  <a:cxn ang="0">
                    <a:pos x="16" y="42"/>
                  </a:cxn>
                  <a:cxn ang="0">
                    <a:pos x="18" y="56"/>
                  </a:cxn>
                  <a:cxn ang="0">
                    <a:pos x="18" y="56"/>
                  </a:cxn>
                  <a:cxn ang="0">
                    <a:pos x="18" y="72"/>
                  </a:cxn>
                  <a:cxn ang="0">
                    <a:pos x="22" y="72"/>
                  </a:cxn>
                  <a:cxn ang="0">
                    <a:pos x="22" y="72"/>
                  </a:cxn>
                  <a:cxn ang="0">
                    <a:pos x="28" y="56"/>
                  </a:cxn>
                  <a:cxn ang="0">
                    <a:pos x="28" y="56"/>
                  </a:cxn>
                  <a:cxn ang="0">
                    <a:pos x="34" y="42"/>
                  </a:cxn>
                  <a:cxn ang="0">
                    <a:pos x="34" y="42"/>
                  </a:cxn>
                  <a:cxn ang="0">
                    <a:pos x="40" y="26"/>
                  </a:cxn>
                  <a:cxn ang="0">
                    <a:pos x="40" y="26"/>
                  </a:cxn>
                  <a:cxn ang="0">
                    <a:pos x="46" y="10"/>
                  </a:cxn>
                  <a:cxn ang="0">
                    <a:pos x="46" y="10"/>
                  </a:cxn>
                  <a:cxn ang="0">
                    <a:pos x="48" y="0"/>
                  </a:cxn>
                  <a:cxn ang="0">
                    <a:pos x="68" y="0"/>
                  </a:cxn>
                  <a:cxn ang="0">
                    <a:pos x="68" y="0"/>
                  </a:cxn>
                  <a:cxn ang="0">
                    <a:pos x="68" y="10"/>
                  </a:cxn>
                  <a:cxn ang="0">
                    <a:pos x="68" y="10"/>
                  </a:cxn>
                  <a:cxn ang="0">
                    <a:pos x="70" y="26"/>
                  </a:cxn>
                  <a:cxn ang="0">
                    <a:pos x="70" y="26"/>
                  </a:cxn>
                  <a:cxn ang="0">
                    <a:pos x="72" y="42"/>
                  </a:cxn>
                  <a:cxn ang="0">
                    <a:pos x="72" y="42"/>
                  </a:cxn>
                  <a:cxn ang="0">
                    <a:pos x="76" y="56"/>
                  </a:cxn>
                  <a:cxn ang="0">
                    <a:pos x="76" y="56"/>
                  </a:cxn>
                  <a:cxn ang="0">
                    <a:pos x="78" y="72"/>
                  </a:cxn>
                  <a:cxn ang="0">
                    <a:pos x="80" y="72"/>
                  </a:cxn>
                  <a:cxn ang="0">
                    <a:pos x="80" y="72"/>
                  </a:cxn>
                  <a:cxn ang="0">
                    <a:pos x="86" y="58"/>
                  </a:cxn>
                  <a:cxn ang="0">
                    <a:pos x="86" y="58"/>
                  </a:cxn>
                  <a:cxn ang="0">
                    <a:pos x="90" y="42"/>
                  </a:cxn>
                  <a:cxn ang="0">
                    <a:pos x="90" y="42"/>
                  </a:cxn>
                  <a:cxn ang="0">
                    <a:pos x="96" y="26"/>
                  </a:cxn>
                  <a:cxn ang="0">
                    <a:pos x="96" y="26"/>
                  </a:cxn>
                  <a:cxn ang="0">
                    <a:pos x="102" y="10"/>
                  </a:cxn>
                  <a:cxn ang="0">
                    <a:pos x="102" y="10"/>
                  </a:cxn>
                  <a:cxn ang="0">
                    <a:pos x="106" y="0"/>
                  </a:cxn>
                  <a:cxn ang="0">
                    <a:pos x="116" y="0"/>
                  </a:cxn>
                  <a:cxn ang="0">
                    <a:pos x="86" y="82"/>
                  </a:cxn>
                </a:cxnLst>
                <a:rect l="0" t="0" r="r" b="b"/>
                <a:pathLst>
                  <a:path w="116" h="82">
                    <a:moveTo>
                      <a:pt x="86" y="82"/>
                    </a:moveTo>
                    <a:lnTo>
                      <a:pt x="68" y="8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28" y="82"/>
                    </a:lnTo>
                    <a:lnTo>
                      <a:pt x="8" y="8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8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72" y="42"/>
                    </a:lnTo>
                    <a:lnTo>
                      <a:pt x="72" y="42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8" y="72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6" y="58"/>
                    </a:lnTo>
                    <a:lnTo>
                      <a:pt x="86" y="58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6" y="26"/>
                    </a:lnTo>
                    <a:lnTo>
                      <a:pt x="96" y="26"/>
                    </a:lnTo>
                    <a:lnTo>
                      <a:pt x="102" y="10"/>
                    </a:lnTo>
                    <a:lnTo>
                      <a:pt x="102" y="10"/>
                    </a:lnTo>
                    <a:lnTo>
                      <a:pt x="106" y="0"/>
                    </a:lnTo>
                    <a:lnTo>
                      <a:pt x="116" y="0"/>
                    </a:lnTo>
                    <a:lnTo>
                      <a:pt x="86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77"/>
              <p:cNvSpPr>
                <a:spLocks noEditPoints="1"/>
              </p:cNvSpPr>
              <p:nvPr/>
            </p:nvSpPr>
            <p:spPr bwMode="auto">
              <a:xfrm>
                <a:off x="851650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78"/>
              <p:cNvSpPr>
                <a:spLocks/>
              </p:cNvSpPr>
              <p:nvPr/>
            </p:nvSpPr>
            <p:spPr bwMode="auto">
              <a:xfrm>
                <a:off x="8577142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6" y="12"/>
                  </a:cxn>
                  <a:cxn ang="0">
                    <a:pos x="36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6" y="12"/>
                  </a:cxn>
                  <a:cxn ang="0">
                    <a:pos x="36" y="12"/>
                  </a:cxn>
                </a:cxnLst>
                <a:rect l="0" t="0" r="r" b="b"/>
                <a:pathLst>
                  <a:path w="54" h="82">
                    <a:moveTo>
                      <a:pt x="36" y="12"/>
                    </a:moveTo>
                    <a:lnTo>
                      <a:pt x="36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6" y="12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79"/>
              <p:cNvSpPr>
                <a:spLocks/>
              </p:cNvSpPr>
              <p:nvPr/>
            </p:nvSpPr>
            <p:spPr bwMode="auto">
              <a:xfrm>
                <a:off x="8614556" y="851996"/>
                <a:ext cx="49025" cy="74827"/>
              </a:xfrm>
              <a:custGeom>
                <a:avLst/>
                <a:gdLst/>
                <a:ahLst/>
                <a:cxnLst>
                  <a:cxn ang="0">
                    <a:pos x="54" y="116"/>
                  </a:cxn>
                  <a:cxn ang="0">
                    <a:pos x="18" y="72"/>
                  </a:cxn>
                  <a:cxn ang="0">
                    <a:pos x="12" y="116"/>
                  </a:cxn>
                  <a:cxn ang="0">
                    <a:pos x="0" y="116"/>
                  </a:cxn>
                  <a:cxn ang="0">
                    <a:pos x="14" y="0"/>
                  </a:cxn>
                  <a:cxn ang="0">
                    <a:pos x="26" y="0"/>
                  </a:cxn>
                  <a:cxn ang="0">
                    <a:pos x="18" y="70"/>
                  </a:cxn>
                  <a:cxn ang="0">
                    <a:pos x="60" y="34"/>
                  </a:cxn>
                  <a:cxn ang="0">
                    <a:pos x="76" y="34"/>
                  </a:cxn>
                  <a:cxn ang="0">
                    <a:pos x="32" y="70"/>
                  </a:cxn>
                  <a:cxn ang="0">
                    <a:pos x="70" y="116"/>
                  </a:cxn>
                  <a:cxn ang="0">
                    <a:pos x="54" y="116"/>
                  </a:cxn>
                </a:cxnLst>
                <a:rect l="0" t="0" r="r" b="b"/>
                <a:pathLst>
                  <a:path w="76" h="116">
                    <a:moveTo>
                      <a:pt x="54" y="116"/>
                    </a:moveTo>
                    <a:lnTo>
                      <a:pt x="18" y="72"/>
                    </a:lnTo>
                    <a:lnTo>
                      <a:pt x="12" y="116"/>
                    </a:lnTo>
                    <a:lnTo>
                      <a:pt x="0" y="116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18" y="70"/>
                    </a:lnTo>
                    <a:lnTo>
                      <a:pt x="60" y="34"/>
                    </a:lnTo>
                    <a:lnTo>
                      <a:pt x="76" y="34"/>
                    </a:lnTo>
                    <a:lnTo>
                      <a:pt x="32" y="70"/>
                    </a:lnTo>
                    <a:lnTo>
                      <a:pt x="70" y="116"/>
                    </a:lnTo>
                    <a:lnTo>
                      <a:pt x="54" y="1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80"/>
              <p:cNvSpPr>
                <a:spLocks/>
              </p:cNvSpPr>
              <p:nvPr/>
            </p:nvSpPr>
            <p:spPr bwMode="auto">
              <a:xfrm>
                <a:off x="8672612" y="855866"/>
                <a:ext cx="14191" cy="23222"/>
              </a:xfrm>
              <a:custGeom>
                <a:avLst/>
                <a:gdLst/>
                <a:ahLst/>
                <a:cxnLst>
                  <a:cxn ang="0">
                    <a:pos x="8" y="36"/>
                  </a:cxn>
                  <a:cxn ang="0">
                    <a:pos x="0" y="36"/>
                  </a:cxn>
                  <a:cxn ang="0">
                    <a:pos x="6" y="0"/>
                  </a:cxn>
                  <a:cxn ang="0">
                    <a:pos x="22" y="0"/>
                  </a:cxn>
                  <a:cxn ang="0">
                    <a:pos x="8" y="36"/>
                  </a:cxn>
                </a:cxnLst>
                <a:rect l="0" t="0" r="r" b="b"/>
                <a:pathLst>
                  <a:path w="22" h="36">
                    <a:moveTo>
                      <a:pt x="8" y="36"/>
                    </a:moveTo>
                    <a:lnTo>
                      <a:pt x="0" y="3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81"/>
              <p:cNvSpPr>
                <a:spLocks/>
              </p:cNvSpPr>
              <p:nvPr/>
            </p:nvSpPr>
            <p:spPr bwMode="auto">
              <a:xfrm>
                <a:off x="8691963" y="872638"/>
                <a:ext cx="42574" cy="55475"/>
              </a:xfrm>
              <a:custGeom>
                <a:avLst/>
                <a:gdLst/>
                <a:ahLst/>
                <a:cxnLst>
                  <a:cxn ang="0">
                    <a:pos x="64" y="60"/>
                  </a:cxn>
                  <a:cxn ang="0">
                    <a:pos x="54" y="78"/>
                  </a:cxn>
                  <a:cxn ang="0">
                    <a:pos x="48" y="82"/>
                  </a:cxn>
                  <a:cxn ang="0">
                    <a:pos x="26" y="86"/>
                  </a:cxn>
                  <a:cxn ang="0">
                    <a:pos x="12" y="84"/>
                  </a:cxn>
                  <a:cxn ang="0">
                    <a:pos x="0" y="82"/>
                  </a:cxn>
                  <a:cxn ang="0">
                    <a:pos x="2" y="74"/>
                  </a:cxn>
                  <a:cxn ang="0">
                    <a:pos x="12" y="76"/>
                  </a:cxn>
                  <a:cxn ang="0">
                    <a:pos x="24" y="76"/>
                  </a:cxn>
                  <a:cxn ang="0">
                    <a:pos x="34" y="76"/>
                  </a:cxn>
                  <a:cxn ang="0">
                    <a:pos x="42" y="74"/>
                  </a:cxn>
                  <a:cxn ang="0">
                    <a:pos x="48" y="70"/>
                  </a:cxn>
                  <a:cxn ang="0">
                    <a:pos x="52" y="62"/>
                  </a:cxn>
                  <a:cxn ang="0">
                    <a:pos x="52" y="58"/>
                  </a:cxn>
                  <a:cxn ang="0">
                    <a:pos x="50" y="54"/>
                  </a:cxn>
                  <a:cxn ang="0">
                    <a:pos x="44" y="50"/>
                  </a:cxn>
                  <a:cxn ang="0">
                    <a:pos x="36" y="48"/>
                  </a:cxn>
                  <a:cxn ang="0">
                    <a:pos x="28" y="46"/>
                  </a:cxn>
                  <a:cxn ang="0">
                    <a:pos x="20" y="44"/>
                  </a:cxn>
                  <a:cxn ang="0">
                    <a:pos x="12" y="40"/>
                  </a:cxn>
                  <a:cxn ang="0">
                    <a:pos x="8" y="34"/>
                  </a:cxn>
                  <a:cxn ang="0">
                    <a:pos x="8" y="24"/>
                  </a:cxn>
                  <a:cxn ang="0">
                    <a:pos x="12" y="12"/>
                  </a:cxn>
                  <a:cxn ang="0">
                    <a:pos x="20" y="6"/>
                  </a:cxn>
                  <a:cxn ang="0">
                    <a:pos x="30" y="2"/>
                  </a:cxn>
                  <a:cxn ang="0">
                    <a:pos x="42" y="0"/>
                  </a:cxn>
                  <a:cxn ang="0">
                    <a:pos x="56" y="2"/>
                  </a:cxn>
                  <a:cxn ang="0">
                    <a:pos x="66" y="2"/>
                  </a:cxn>
                  <a:cxn ang="0">
                    <a:pos x="64" y="12"/>
                  </a:cxn>
                  <a:cxn ang="0">
                    <a:pos x="56" y="10"/>
                  </a:cxn>
                  <a:cxn ang="0">
                    <a:pos x="44" y="10"/>
                  </a:cxn>
                  <a:cxn ang="0">
                    <a:pos x="36" y="10"/>
                  </a:cxn>
                  <a:cxn ang="0">
                    <a:pos x="28" y="12"/>
                  </a:cxn>
                  <a:cxn ang="0">
                    <a:pos x="22" y="16"/>
                  </a:cxn>
                  <a:cxn ang="0">
                    <a:pos x="20" y="22"/>
                  </a:cxn>
                  <a:cxn ang="0">
                    <a:pos x="20" y="26"/>
                  </a:cxn>
                  <a:cxn ang="0">
                    <a:pos x="20" y="28"/>
                  </a:cxn>
                  <a:cxn ang="0">
                    <a:pos x="26" y="32"/>
                  </a:cxn>
                  <a:cxn ang="0">
                    <a:pos x="32" y="36"/>
                  </a:cxn>
                  <a:cxn ang="0">
                    <a:pos x="38" y="36"/>
                  </a:cxn>
                  <a:cxn ang="0">
                    <a:pos x="48" y="38"/>
                  </a:cxn>
                  <a:cxn ang="0">
                    <a:pos x="56" y="42"/>
                  </a:cxn>
                  <a:cxn ang="0">
                    <a:pos x="62" y="50"/>
                  </a:cxn>
                  <a:cxn ang="0">
                    <a:pos x="64" y="60"/>
                  </a:cxn>
                </a:cxnLst>
                <a:rect l="0" t="0" r="r" b="b"/>
                <a:pathLst>
                  <a:path w="66" h="86">
                    <a:moveTo>
                      <a:pt x="64" y="60"/>
                    </a:moveTo>
                    <a:lnTo>
                      <a:pt x="64" y="60"/>
                    </a:lnTo>
                    <a:lnTo>
                      <a:pt x="60" y="70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48" y="82"/>
                    </a:lnTo>
                    <a:lnTo>
                      <a:pt x="42" y="84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0" y="66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58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66" y="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4" y="54"/>
                    </a:lnTo>
                    <a:lnTo>
                      <a:pt x="64" y="60"/>
                    </a:lnTo>
                    <a:lnTo>
                      <a:pt x="64" y="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82"/>
              <p:cNvSpPr>
                <a:spLocks/>
              </p:cNvSpPr>
              <p:nvPr/>
            </p:nvSpPr>
            <p:spPr bwMode="auto">
              <a:xfrm>
                <a:off x="8778401" y="857157"/>
                <a:ext cx="50315" cy="69666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4" y="0"/>
                  </a:cxn>
                  <a:cxn ang="0">
                    <a:pos x="78" y="0"/>
                  </a:cxn>
                  <a:cxn ang="0">
                    <a:pos x="76" y="8"/>
                  </a:cxn>
                  <a:cxn ang="0">
                    <a:pos x="24" y="8"/>
                  </a:cxn>
                  <a:cxn ang="0">
                    <a:pos x="20" y="48"/>
                  </a:cxn>
                  <a:cxn ang="0">
                    <a:pos x="60" y="48"/>
                  </a:cxn>
                  <a:cxn ang="0">
                    <a:pos x="58" y="56"/>
                  </a:cxn>
                  <a:cxn ang="0">
                    <a:pos x="20" y="56"/>
                  </a:cxn>
                  <a:cxn ang="0">
                    <a:pos x="14" y="98"/>
                  </a:cxn>
                  <a:cxn ang="0">
                    <a:pos x="66" y="98"/>
                  </a:cxn>
                  <a:cxn ang="0">
                    <a:pos x="66" y="108"/>
                  </a:cxn>
                  <a:cxn ang="0">
                    <a:pos x="0" y="108"/>
                  </a:cxn>
                </a:cxnLst>
                <a:rect l="0" t="0" r="r" b="b"/>
                <a:pathLst>
                  <a:path w="78" h="108">
                    <a:moveTo>
                      <a:pt x="0" y="108"/>
                    </a:moveTo>
                    <a:lnTo>
                      <a:pt x="14" y="0"/>
                    </a:lnTo>
                    <a:lnTo>
                      <a:pt x="78" y="0"/>
                    </a:lnTo>
                    <a:lnTo>
                      <a:pt x="76" y="8"/>
                    </a:lnTo>
                    <a:lnTo>
                      <a:pt x="24" y="8"/>
                    </a:lnTo>
                    <a:lnTo>
                      <a:pt x="20" y="48"/>
                    </a:lnTo>
                    <a:lnTo>
                      <a:pt x="60" y="48"/>
                    </a:lnTo>
                    <a:lnTo>
                      <a:pt x="58" y="56"/>
                    </a:lnTo>
                    <a:lnTo>
                      <a:pt x="20" y="56"/>
                    </a:lnTo>
                    <a:lnTo>
                      <a:pt x="14" y="98"/>
                    </a:lnTo>
                    <a:lnTo>
                      <a:pt x="66" y="98"/>
                    </a:lnTo>
                    <a:lnTo>
                      <a:pt x="66" y="10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83"/>
              <p:cNvSpPr>
                <a:spLocks noEditPoints="1"/>
              </p:cNvSpPr>
              <p:nvPr/>
            </p:nvSpPr>
            <p:spPr bwMode="auto">
              <a:xfrm>
                <a:off x="8831296" y="851993"/>
                <a:ext cx="51605" cy="76117"/>
              </a:xfrm>
              <a:custGeom>
                <a:avLst/>
                <a:gdLst/>
                <a:ahLst/>
                <a:cxnLst>
                  <a:cxn ang="0">
                    <a:pos x="66" y="114"/>
                  </a:cxn>
                  <a:cxn ang="0">
                    <a:pos x="60" y="116"/>
                  </a:cxn>
                  <a:cxn ang="0">
                    <a:pos x="54" y="116"/>
                  </a:cxn>
                  <a:cxn ang="0">
                    <a:pos x="46" y="118"/>
                  </a:cxn>
                  <a:cxn ang="0">
                    <a:pos x="38" y="118"/>
                  </a:cxn>
                  <a:cxn ang="0">
                    <a:pos x="22" y="114"/>
                  </a:cxn>
                  <a:cxn ang="0">
                    <a:pos x="14" y="112"/>
                  </a:cxn>
                  <a:cxn ang="0">
                    <a:pos x="8" y="106"/>
                  </a:cxn>
                  <a:cxn ang="0">
                    <a:pos x="2" y="94"/>
                  </a:cxn>
                  <a:cxn ang="0">
                    <a:pos x="0" y="86"/>
                  </a:cxn>
                  <a:cxn ang="0">
                    <a:pos x="0" y="76"/>
                  </a:cxn>
                  <a:cxn ang="0">
                    <a:pos x="4" y="58"/>
                  </a:cxn>
                  <a:cxn ang="0">
                    <a:pos x="10" y="50"/>
                  </a:cxn>
                  <a:cxn ang="0">
                    <a:pos x="14" y="44"/>
                  </a:cxn>
                  <a:cxn ang="0">
                    <a:pos x="28" y="36"/>
                  </a:cxn>
                  <a:cxn ang="0">
                    <a:pos x="36" y="34"/>
                  </a:cxn>
                  <a:cxn ang="0">
                    <a:pos x="44" y="32"/>
                  </a:cxn>
                  <a:cxn ang="0">
                    <a:pos x="52" y="34"/>
                  </a:cxn>
                  <a:cxn ang="0">
                    <a:pos x="68" y="0"/>
                  </a:cxn>
                  <a:cxn ang="0">
                    <a:pos x="80" y="0"/>
                  </a:cxn>
                  <a:cxn ang="0">
                    <a:pos x="78" y="16"/>
                  </a:cxn>
                  <a:cxn ang="0">
                    <a:pos x="76" y="38"/>
                  </a:cxn>
                  <a:cxn ang="0">
                    <a:pos x="72" y="62"/>
                  </a:cxn>
                  <a:cxn ang="0">
                    <a:pos x="70" y="84"/>
                  </a:cxn>
                  <a:cxn ang="0">
                    <a:pos x="68" y="102"/>
                  </a:cxn>
                  <a:cxn ang="0">
                    <a:pos x="66" y="114"/>
                  </a:cxn>
                  <a:cxn ang="0">
                    <a:pos x="64" y="44"/>
                  </a:cxn>
                  <a:cxn ang="0">
                    <a:pos x="54" y="42"/>
                  </a:cxn>
                  <a:cxn ang="0">
                    <a:pos x="48" y="42"/>
                  </a:cxn>
                  <a:cxn ang="0">
                    <a:pos x="28" y="46"/>
                  </a:cxn>
                  <a:cxn ang="0">
                    <a:pos x="24" y="50"/>
                  </a:cxn>
                  <a:cxn ang="0">
                    <a:pos x="16" y="60"/>
                  </a:cxn>
                  <a:cxn ang="0">
                    <a:pos x="14" y="76"/>
                  </a:cxn>
                  <a:cxn ang="0">
                    <a:pos x="14" y="88"/>
                  </a:cxn>
                  <a:cxn ang="0">
                    <a:pos x="18" y="100"/>
                  </a:cxn>
                  <a:cxn ang="0">
                    <a:pos x="22" y="104"/>
                  </a:cxn>
                  <a:cxn ang="0">
                    <a:pos x="28" y="106"/>
                  </a:cxn>
                  <a:cxn ang="0">
                    <a:pos x="40" y="108"/>
                  </a:cxn>
                  <a:cxn ang="0">
                    <a:pos x="46" y="108"/>
                  </a:cxn>
                  <a:cxn ang="0">
                    <a:pos x="56" y="108"/>
                  </a:cxn>
                </a:cxnLst>
                <a:rect l="0" t="0" r="r" b="b"/>
                <a:pathLst>
                  <a:path w="80" h="118">
                    <a:moveTo>
                      <a:pt x="66" y="114"/>
                    </a:moveTo>
                    <a:lnTo>
                      <a:pt x="66" y="114"/>
                    </a:lnTo>
                    <a:lnTo>
                      <a:pt x="60" y="116"/>
                    </a:lnTo>
                    <a:lnTo>
                      <a:pt x="60" y="116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46" y="118"/>
                    </a:lnTo>
                    <a:lnTo>
                      <a:pt x="46" y="118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0" y="116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14" y="112"/>
                    </a:lnTo>
                    <a:lnTo>
                      <a:pt x="8" y="106"/>
                    </a:lnTo>
                    <a:lnTo>
                      <a:pt x="8" y="106"/>
                    </a:lnTo>
                    <a:lnTo>
                      <a:pt x="4" y="100"/>
                    </a:lnTo>
                    <a:lnTo>
                      <a:pt x="2" y="94"/>
                    </a:lnTo>
                    <a:lnTo>
                      <a:pt x="2" y="94"/>
                    </a:lnTo>
                    <a:lnTo>
                      <a:pt x="0" y="8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66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10" y="50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20" y="40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52" y="34"/>
                    </a:lnTo>
                    <a:lnTo>
                      <a:pt x="52" y="34"/>
                    </a:lnTo>
                    <a:lnTo>
                      <a:pt x="64" y="34"/>
                    </a:lnTo>
                    <a:lnTo>
                      <a:pt x="68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2" y="62"/>
                    </a:lnTo>
                    <a:lnTo>
                      <a:pt x="72" y="62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68" y="102"/>
                    </a:lnTo>
                    <a:lnTo>
                      <a:pt x="68" y="102"/>
                    </a:lnTo>
                    <a:lnTo>
                      <a:pt x="66" y="114"/>
                    </a:lnTo>
                    <a:lnTo>
                      <a:pt x="66" y="114"/>
                    </a:lnTo>
                    <a:close/>
                    <a:moveTo>
                      <a:pt x="64" y="44"/>
                    </a:moveTo>
                    <a:lnTo>
                      <a:pt x="64" y="44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34" y="44"/>
                    </a:lnTo>
                    <a:lnTo>
                      <a:pt x="28" y="46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0" y="54"/>
                    </a:lnTo>
                    <a:lnTo>
                      <a:pt x="16" y="60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94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22" y="104"/>
                    </a:lnTo>
                    <a:lnTo>
                      <a:pt x="28" y="106"/>
                    </a:lnTo>
                    <a:lnTo>
                      <a:pt x="28" y="106"/>
                    </a:lnTo>
                    <a:lnTo>
                      <a:pt x="32" y="108"/>
                    </a:lnTo>
                    <a:lnTo>
                      <a:pt x="40" y="108"/>
                    </a:lnTo>
                    <a:lnTo>
                      <a:pt x="40" y="108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8"/>
                    </a:lnTo>
                    <a:lnTo>
                      <a:pt x="64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84"/>
              <p:cNvSpPr>
                <a:spLocks noEditPoints="1"/>
              </p:cNvSpPr>
              <p:nvPr/>
            </p:nvSpPr>
            <p:spPr bwMode="auto">
              <a:xfrm>
                <a:off x="8889351" y="872641"/>
                <a:ext cx="55475" cy="76117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70" y="16"/>
                  </a:cxn>
                  <a:cxn ang="0">
                    <a:pos x="72" y="28"/>
                  </a:cxn>
                  <a:cxn ang="0">
                    <a:pos x="68" y="40"/>
                  </a:cxn>
                  <a:cxn ang="0">
                    <a:pos x="60" y="50"/>
                  </a:cxn>
                  <a:cxn ang="0">
                    <a:pos x="48" y="54"/>
                  </a:cxn>
                  <a:cxn ang="0">
                    <a:pos x="30" y="56"/>
                  </a:cxn>
                  <a:cxn ang="0">
                    <a:pos x="26" y="56"/>
                  </a:cxn>
                  <a:cxn ang="0">
                    <a:pos x="16" y="64"/>
                  </a:cxn>
                  <a:cxn ang="0">
                    <a:pos x="16" y="70"/>
                  </a:cxn>
                  <a:cxn ang="0">
                    <a:pos x="26" y="74"/>
                  </a:cxn>
                  <a:cxn ang="0">
                    <a:pos x="36" y="76"/>
                  </a:cxn>
                  <a:cxn ang="0">
                    <a:pos x="54" y="76"/>
                  </a:cxn>
                  <a:cxn ang="0">
                    <a:pos x="64" y="78"/>
                  </a:cxn>
                  <a:cxn ang="0">
                    <a:pos x="72" y="82"/>
                  </a:cxn>
                  <a:cxn ang="0">
                    <a:pos x="74" y="92"/>
                  </a:cxn>
                  <a:cxn ang="0">
                    <a:pos x="68" y="106"/>
                  </a:cxn>
                  <a:cxn ang="0">
                    <a:pos x="56" y="114"/>
                  </a:cxn>
                  <a:cxn ang="0">
                    <a:pos x="30" y="118"/>
                  </a:cxn>
                  <a:cxn ang="0">
                    <a:pos x="14" y="118"/>
                  </a:cxn>
                  <a:cxn ang="0">
                    <a:pos x="2" y="106"/>
                  </a:cxn>
                  <a:cxn ang="0">
                    <a:pos x="28" y="110"/>
                  </a:cxn>
                  <a:cxn ang="0">
                    <a:pos x="36" y="110"/>
                  </a:cxn>
                  <a:cxn ang="0">
                    <a:pos x="56" y="102"/>
                  </a:cxn>
                  <a:cxn ang="0">
                    <a:pos x="60" y="96"/>
                  </a:cxn>
                  <a:cxn ang="0">
                    <a:pos x="58" y="90"/>
                  </a:cxn>
                  <a:cxn ang="0">
                    <a:pos x="48" y="86"/>
                  </a:cxn>
                  <a:cxn ang="0">
                    <a:pos x="40" y="86"/>
                  </a:cxn>
                  <a:cxn ang="0">
                    <a:pos x="28" y="86"/>
                  </a:cxn>
                  <a:cxn ang="0">
                    <a:pos x="20" y="86"/>
                  </a:cxn>
                  <a:cxn ang="0">
                    <a:pos x="4" y="80"/>
                  </a:cxn>
                  <a:cxn ang="0">
                    <a:pos x="2" y="70"/>
                  </a:cxn>
                  <a:cxn ang="0">
                    <a:pos x="8" y="60"/>
                  </a:cxn>
                  <a:cxn ang="0">
                    <a:pos x="18" y="52"/>
                  </a:cxn>
                  <a:cxn ang="0">
                    <a:pos x="8" y="42"/>
                  </a:cxn>
                  <a:cxn ang="0">
                    <a:pos x="4" y="28"/>
                  </a:cxn>
                  <a:cxn ang="0">
                    <a:pos x="10" y="16"/>
                  </a:cxn>
                  <a:cxn ang="0">
                    <a:pos x="18" y="8"/>
                  </a:cxn>
                  <a:cxn ang="0">
                    <a:pos x="42" y="0"/>
                  </a:cxn>
                  <a:cxn ang="0">
                    <a:pos x="48" y="2"/>
                  </a:cxn>
                  <a:cxn ang="0">
                    <a:pos x="86" y="10"/>
                  </a:cxn>
                  <a:cxn ang="0">
                    <a:pos x="74" y="8"/>
                  </a:cxn>
                  <a:cxn ang="0">
                    <a:pos x="60" y="20"/>
                  </a:cxn>
                  <a:cxn ang="0">
                    <a:pos x="50" y="10"/>
                  </a:cxn>
                  <a:cxn ang="0">
                    <a:pos x="34" y="10"/>
                  </a:cxn>
                  <a:cxn ang="0">
                    <a:pos x="22" y="20"/>
                  </a:cxn>
                  <a:cxn ang="0">
                    <a:pos x="20" y="36"/>
                  </a:cxn>
                  <a:cxn ang="0">
                    <a:pos x="28" y="46"/>
                  </a:cxn>
                  <a:cxn ang="0">
                    <a:pos x="46" y="46"/>
                  </a:cxn>
                  <a:cxn ang="0">
                    <a:pos x="60" y="28"/>
                  </a:cxn>
                </a:cxnLst>
                <a:rect l="0" t="0" r="r" b="b"/>
                <a:pathLst>
                  <a:path w="86" h="118">
                    <a:moveTo>
                      <a:pt x="74" y="8"/>
                    </a:moveTo>
                    <a:lnTo>
                      <a:pt x="74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8" y="12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72" y="22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0" y="36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4" y="46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16" y="64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70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8" y="80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4" y="86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72" y="100"/>
                    </a:lnTo>
                    <a:lnTo>
                      <a:pt x="68" y="106"/>
                    </a:lnTo>
                    <a:lnTo>
                      <a:pt x="68" y="106"/>
                    </a:lnTo>
                    <a:lnTo>
                      <a:pt x="62" y="110"/>
                    </a:lnTo>
                    <a:lnTo>
                      <a:pt x="56" y="114"/>
                    </a:lnTo>
                    <a:lnTo>
                      <a:pt x="56" y="114"/>
                    </a:lnTo>
                    <a:lnTo>
                      <a:pt x="42" y="116"/>
                    </a:lnTo>
                    <a:lnTo>
                      <a:pt x="42" y="11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0" y="116"/>
                    </a:lnTo>
                    <a:lnTo>
                      <a:pt x="2" y="106"/>
                    </a:lnTo>
                    <a:lnTo>
                      <a:pt x="2" y="106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2"/>
                    </a:lnTo>
                    <a:lnTo>
                      <a:pt x="56" y="102"/>
                    </a:lnTo>
                    <a:lnTo>
                      <a:pt x="58" y="100"/>
                    </a:lnTo>
                    <a:lnTo>
                      <a:pt x="60" y="96"/>
                    </a:lnTo>
                    <a:lnTo>
                      <a:pt x="60" y="96"/>
                    </a:lnTo>
                    <a:lnTo>
                      <a:pt x="58" y="90"/>
                    </a:lnTo>
                    <a:lnTo>
                      <a:pt x="58" y="90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48" y="86"/>
                    </a:lnTo>
                    <a:lnTo>
                      <a:pt x="48" y="86"/>
                    </a:lnTo>
                    <a:lnTo>
                      <a:pt x="40" y="86"/>
                    </a:lnTo>
                    <a:lnTo>
                      <a:pt x="40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2" y="76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6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12" y="48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4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4" y="2"/>
                    </a:lnTo>
                    <a:lnTo>
                      <a:pt x="86" y="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74" y="8"/>
                    </a:lnTo>
                    <a:lnTo>
                      <a:pt x="74" y="8"/>
                    </a:lnTo>
                    <a:close/>
                    <a:moveTo>
                      <a:pt x="60" y="28"/>
                    </a:moveTo>
                    <a:lnTo>
                      <a:pt x="60" y="28"/>
                    </a:lnTo>
                    <a:lnTo>
                      <a:pt x="60" y="20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0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2" y="20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36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6" y="46"/>
                    </a:lnTo>
                    <a:lnTo>
                      <a:pt x="52" y="42"/>
                    </a:lnTo>
                    <a:lnTo>
                      <a:pt x="58" y="36"/>
                    </a:lnTo>
                    <a:lnTo>
                      <a:pt x="60" y="28"/>
                    </a:lnTo>
                    <a:lnTo>
                      <a:pt x="60" y="2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85"/>
              <p:cNvSpPr>
                <a:spLocks noEditPoints="1"/>
              </p:cNvSpPr>
              <p:nvPr/>
            </p:nvSpPr>
            <p:spPr bwMode="auto">
              <a:xfrm>
                <a:off x="8948699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2" y="46"/>
                  </a:cxn>
                  <a:cxn ang="0">
                    <a:pos x="16" y="64"/>
                  </a:cxn>
                  <a:cxn ang="0">
                    <a:pos x="18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4" y="76"/>
                  </a:cxn>
                  <a:cxn ang="0">
                    <a:pos x="64" y="74"/>
                  </a:cxn>
                  <a:cxn ang="0">
                    <a:pos x="64" y="82"/>
                  </a:cxn>
                  <a:cxn ang="0">
                    <a:pos x="50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52" y="2"/>
                  </a:cxn>
                  <a:cxn ang="0">
                    <a:pos x="58" y="4"/>
                  </a:cxn>
                  <a:cxn ang="0">
                    <a:pos x="70" y="12"/>
                  </a:cxn>
                  <a:cxn ang="0">
                    <a:pos x="72" y="18"/>
                  </a:cxn>
                  <a:cxn ang="0">
                    <a:pos x="74" y="26"/>
                  </a:cxn>
                  <a:cxn ang="0">
                    <a:pos x="74" y="44"/>
                  </a:cxn>
                  <a:cxn ang="0">
                    <a:pos x="12" y="46"/>
                  </a:cxn>
                  <a:cxn ang="0">
                    <a:pos x="62" y="26"/>
                  </a:cxn>
                  <a:cxn ang="0">
                    <a:pos x="58" y="18"/>
                  </a:cxn>
                  <a:cxn ang="0">
                    <a:pos x="52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2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2" y="46"/>
                    </a:moveTo>
                    <a:lnTo>
                      <a:pt x="12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8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8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8" y="84"/>
                    </a:lnTo>
                    <a:lnTo>
                      <a:pt x="20" y="82"/>
                    </a:lnTo>
                    <a:lnTo>
                      <a:pt x="12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0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2" y="2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4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2" y="18"/>
                    </a:lnTo>
                    <a:lnTo>
                      <a:pt x="74" y="26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4" y="44"/>
                    </a:lnTo>
                    <a:lnTo>
                      <a:pt x="74" y="46"/>
                    </a:lnTo>
                    <a:lnTo>
                      <a:pt x="12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56" y="14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0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18" y="26"/>
                    </a:lnTo>
                    <a:lnTo>
                      <a:pt x="14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A Separator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5"/>
          <p:cNvSpPr>
            <a:spLocks/>
          </p:cNvSpPr>
          <p:nvPr userDrawn="1"/>
        </p:nvSpPr>
        <p:spPr bwMode="auto">
          <a:xfrm>
            <a:off x="584344" y="715790"/>
            <a:ext cx="7028329" cy="4926141"/>
          </a:xfrm>
          <a:custGeom>
            <a:avLst/>
            <a:gdLst/>
            <a:ahLst/>
            <a:cxnLst>
              <a:cxn ang="0">
                <a:pos x="4567" y="2765"/>
              </a:cxn>
              <a:cxn ang="0">
                <a:pos x="4562" y="2812"/>
              </a:cxn>
              <a:cxn ang="0">
                <a:pos x="4547" y="2858"/>
              </a:cxn>
              <a:cxn ang="0">
                <a:pos x="4526" y="2900"/>
              </a:cxn>
              <a:cxn ang="0">
                <a:pos x="4497" y="2937"/>
              </a:cxn>
              <a:cxn ang="0">
                <a:pos x="4461" y="2968"/>
              </a:cxn>
              <a:cxn ang="0">
                <a:pos x="4421" y="2991"/>
              </a:cxn>
              <a:cxn ang="0">
                <a:pos x="4375" y="3007"/>
              </a:cxn>
              <a:cxn ang="0">
                <a:pos x="4328" y="3015"/>
              </a:cxn>
              <a:cxn ang="0">
                <a:pos x="239" y="3201"/>
              </a:cxn>
              <a:cxn ang="0">
                <a:pos x="192" y="3199"/>
              </a:cxn>
              <a:cxn ang="0">
                <a:pos x="146" y="3186"/>
              </a:cxn>
              <a:cxn ang="0">
                <a:pos x="106" y="3167"/>
              </a:cxn>
              <a:cxn ang="0">
                <a:pos x="70" y="3139"/>
              </a:cxn>
              <a:cxn ang="0">
                <a:pos x="41" y="3105"/>
              </a:cxn>
              <a:cxn ang="0">
                <a:pos x="20" y="3064"/>
              </a:cxn>
              <a:cxn ang="0">
                <a:pos x="5" y="3020"/>
              </a:cxn>
              <a:cxn ang="0">
                <a:pos x="0" y="2973"/>
              </a:cxn>
              <a:cxn ang="0">
                <a:pos x="0" y="231"/>
              </a:cxn>
              <a:cxn ang="0">
                <a:pos x="5" y="184"/>
              </a:cxn>
              <a:cxn ang="0">
                <a:pos x="20" y="140"/>
              </a:cxn>
              <a:cxn ang="0">
                <a:pos x="41" y="99"/>
              </a:cxn>
              <a:cxn ang="0">
                <a:pos x="70" y="65"/>
              </a:cxn>
              <a:cxn ang="0">
                <a:pos x="106" y="36"/>
              </a:cxn>
              <a:cxn ang="0">
                <a:pos x="146" y="16"/>
              </a:cxn>
              <a:cxn ang="0">
                <a:pos x="192" y="3"/>
              </a:cxn>
              <a:cxn ang="0">
                <a:pos x="239" y="0"/>
              </a:cxn>
              <a:cxn ang="0">
                <a:pos x="4328" y="140"/>
              </a:cxn>
              <a:cxn ang="0">
                <a:pos x="4375" y="146"/>
              </a:cxn>
              <a:cxn ang="0">
                <a:pos x="4421" y="163"/>
              </a:cxn>
              <a:cxn ang="0">
                <a:pos x="4461" y="185"/>
              </a:cxn>
              <a:cxn ang="0">
                <a:pos x="4497" y="216"/>
              </a:cxn>
              <a:cxn ang="0">
                <a:pos x="4526" y="252"/>
              </a:cxn>
              <a:cxn ang="0">
                <a:pos x="4547" y="294"/>
              </a:cxn>
              <a:cxn ang="0">
                <a:pos x="4562" y="340"/>
              </a:cxn>
              <a:cxn ang="0">
                <a:pos x="4567" y="387"/>
              </a:cxn>
            </a:cxnLst>
            <a:rect l="0" t="0" r="r" b="b"/>
            <a:pathLst>
              <a:path w="4567" h="3201">
                <a:moveTo>
                  <a:pt x="4567" y="2765"/>
                </a:moveTo>
                <a:lnTo>
                  <a:pt x="4567" y="2765"/>
                </a:lnTo>
                <a:lnTo>
                  <a:pt x="4565" y="2789"/>
                </a:lnTo>
                <a:lnTo>
                  <a:pt x="4562" y="2812"/>
                </a:lnTo>
                <a:lnTo>
                  <a:pt x="4556" y="2837"/>
                </a:lnTo>
                <a:lnTo>
                  <a:pt x="4547" y="2858"/>
                </a:lnTo>
                <a:lnTo>
                  <a:pt x="4538" y="2880"/>
                </a:lnTo>
                <a:lnTo>
                  <a:pt x="4526" y="2900"/>
                </a:lnTo>
                <a:lnTo>
                  <a:pt x="4512" y="2919"/>
                </a:lnTo>
                <a:lnTo>
                  <a:pt x="4497" y="2937"/>
                </a:lnTo>
                <a:lnTo>
                  <a:pt x="4479" y="2954"/>
                </a:lnTo>
                <a:lnTo>
                  <a:pt x="4461" y="2968"/>
                </a:lnTo>
                <a:lnTo>
                  <a:pt x="4442" y="2981"/>
                </a:lnTo>
                <a:lnTo>
                  <a:pt x="4421" y="2991"/>
                </a:lnTo>
                <a:lnTo>
                  <a:pt x="4398" y="3001"/>
                </a:lnTo>
                <a:lnTo>
                  <a:pt x="4375" y="3007"/>
                </a:lnTo>
                <a:lnTo>
                  <a:pt x="4352" y="3012"/>
                </a:lnTo>
                <a:lnTo>
                  <a:pt x="4328" y="3015"/>
                </a:lnTo>
                <a:lnTo>
                  <a:pt x="239" y="3201"/>
                </a:lnTo>
                <a:lnTo>
                  <a:pt x="239" y="3201"/>
                </a:lnTo>
                <a:lnTo>
                  <a:pt x="215" y="3201"/>
                </a:lnTo>
                <a:lnTo>
                  <a:pt x="192" y="3199"/>
                </a:lnTo>
                <a:lnTo>
                  <a:pt x="169" y="3194"/>
                </a:lnTo>
                <a:lnTo>
                  <a:pt x="146" y="3186"/>
                </a:lnTo>
                <a:lnTo>
                  <a:pt x="125" y="3178"/>
                </a:lnTo>
                <a:lnTo>
                  <a:pt x="106" y="3167"/>
                </a:lnTo>
                <a:lnTo>
                  <a:pt x="88" y="3154"/>
                </a:lnTo>
                <a:lnTo>
                  <a:pt x="70" y="3139"/>
                </a:lnTo>
                <a:lnTo>
                  <a:pt x="55" y="3123"/>
                </a:lnTo>
                <a:lnTo>
                  <a:pt x="41" y="3105"/>
                </a:lnTo>
                <a:lnTo>
                  <a:pt x="29" y="3085"/>
                </a:lnTo>
                <a:lnTo>
                  <a:pt x="20" y="3064"/>
                </a:lnTo>
                <a:lnTo>
                  <a:pt x="11" y="3043"/>
                </a:lnTo>
                <a:lnTo>
                  <a:pt x="5" y="3020"/>
                </a:lnTo>
                <a:lnTo>
                  <a:pt x="2" y="2998"/>
                </a:lnTo>
                <a:lnTo>
                  <a:pt x="0" y="2973"/>
                </a:lnTo>
                <a:lnTo>
                  <a:pt x="0" y="231"/>
                </a:lnTo>
                <a:lnTo>
                  <a:pt x="0" y="231"/>
                </a:lnTo>
                <a:lnTo>
                  <a:pt x="2" y="207"/>
                </a:lnTo>
                <a:lnTo>
                  <a:pt x="5" y="184"/>
                </a:lnTo>
                <a:lnTo>
                  <a:pt x="11" y="161"/>
                </a:lnTo>
                <a:lnTo>
                  <a:pt x="20" y="140"/>
                </a:lnTo>
                <a:lnTo>
                  <a:pt x="29" y="119"/>
                </a:lnTo>
                <a:lnTo>
                  <a:pt x="41" y="99"/>
                </a:lnTo>
                <a:lnTo>
                  <a:pt x="55" y="81"/>
                </a:lnTo>
                <a:lnTo>
                  <a:pt x="70" y="65"/>
                </a:lnTo>
                <a:lnTo>
                  <a:pt x="88" y="50"/>
                </a:lnTo>
                <a:lnTo>
                  <a:pt x="106" y="36"/>
                </a:lnTo>
                <a:lnTo>
                  <a:pt x="125" y="24"/>
                </a:lnTo>
                <a:lnTo>
                  <a:pt x="146" y="16"/>
                </a:lnTo>
                <a:lnTo>
                  <a:pt x="169" y="8"/>
                </a:lnTo>
                <a:lnTo>
                  <a:pt x="192" y="3"/>
                </a:lnTo>
                <a:lnTo>
                  <a:pt x="215" y="0"/>
                </a:lnTo>
                <a:lnTo>
                  <a:pt x="239" y="0"/>
                </a:lnTo>
                <a:lnTo>
                  <a:pt x="4328" y="140"/>
                </a:lnTo>
                <a:lnTo>
                  <a:pt x="4328" y="140"/>
                </a:lnTo>
                <a:lnTo>
                  <a:pt x="4352" y="142"/>
                </a:lnTo>
                <a:lnTo>
                  <a:pt x="4375" y="146"/>
                </a:lnTo>
                <a:lnTo>
                  <a:pt x="4398" y="153"/>
                </a:lnTo>
                <a:lnTo>
                  <a:pt x="4421" y="163"/>
                </a:lnTo>
                <a:lnTo>
                  <a:pt x="4442" y="172"/>
                </a:lnTo>
                <a:lnTo>
                  <a:pt x="4461" y="185"/>
                </a:lnTo>
                <a:lnTo>
                  <a:pt x="4479" y="200"/>
                </a:lnTo>
                <a:lnTo>
                  <a:pt x="4497" y="216"/>
                </a:lnTo>
                <a:lnTo>
                  <a:pt x="4512" y="234"/>
                </a:lnTo>
                <a:lnTo>
                  <a:pt x="4526" y="252"/>
                </a:lnTo>
                <a:lnTo>
                  <a:pt x="4538" y="273"/>
                </a:lnTo>
                <a:lnTo>
                  <a:pt x="4547" y="294"/>
                </a:lnTo>
                <a:lnTo>
                  <a:pt x="4556" y="316"/>
                </a:lnTo>
                <a:lnTo>
                  <a:pt x="4562" y="340"/>
                </a:lnTo>
                <a:lnTo>
                  <a:pt x="4565" y="363"/>
                </a:lnTo>
                <a:lnTo>
                  <a:pt x="4567" y="387"/>
                </a:lnTo>
                <a:lnTo>
                  <a:pt x="4567" y="2765"/>
                </a:lnTo>
                <a:close/>
              </a:path>
            </a:pathLst>
          </a:custGeom>
          <a:solidFill>
            <a:srgbClr val="C9D2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" name="Title 35"/>
          <p:cNvSpPr>
            <a:spLocks noGrp="1"/>
          </p:cNvSpPr>
          <p:nvPr>
            <p:ph type="title" hasCustomPrompt="1"/>
          </p:nvPr>
        </p:nvSpPr>
        <p:spPr>
          <a:xfrm>
            <a:off x="876947" y="1180383"/>
            <a:ext cx="6282181" cy="2056285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55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SAA Separator</a:t>
            </a:r>
            <a:endParaRPr lang="en-US" dirty="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8024971" y="266282"/>
            <a:ext cx="972753" cy="682476"/>
            <a:chOff x="8024971" y="266282"/>
            <a:chExt cx="972753" cy="682476"/>
          </a:xfrm>
        </p:grpSpPr>
        <p:sp>
          <p:nvSpPr>
            <p:cNvPr id="36" name="Freeform 59"/>
            <p:cNvSpPr>
              <a:spLocks/>
            </p:cNvSpPr>
            <p:nvPr/>
          </p:nvSpPr>
          <p:spPr bwMode="auto">
            <a:xfrm>
              <a:off x="8106248" y="290795"/>
              <a:ext cx="810194" cy="461862"/>
            </a:xfrm>
            <a:custGeom>
              <a:avLst/>
              <a:gdLst/>
              <a:ahLst/>
              <a:cxnLst>
                <a:cxn ang="0">
                  <a:pos x="66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6" y="0"/>
                </a:cxn>
                <a:cxn ang="0">
                  <a:pos x="66" y="70"/>
                </a:cxn>
              </a:cxnLst>
              <a:rect l="0" t="0" r="r" b="b"/>
              <a:pathLst>
                <a:path w="1256" h="716">
                  <a:moveTo>
                    <a:pt x="66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6" y="0"/>
                  </a:lnTo>
                  <a:lnTo>
                    <a:pt x="66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8070125" y="266282"/>
              <a:ext cx="882441" cy="504436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8" y="0"/>
                </a:cxn>
                <a:cxn ang="0">
                  <a:pos x="1278" y="0"/>
                </a:cxn>
                <a:cxn ang="0">
                  <a:pos x="1296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2" y="28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2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6" y="780"/>
                </a:cxn>
                <a:cxn ang="0">
                  <a:pos x="1278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2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2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8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8" y="0"/>
                  </a:lnTo>
                  <a:lnTo>
                    <a:pt x="1278" y="0"/>
                  </a:lnTo>
                  <a:lnTo>
                    <a:pt x="1296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2" y="28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2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6" y="780"/>
                  </a:lnTo>
                  <a:lnTo>
                    <a:pt x="1278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2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8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72"/>
                </a:cxn>
                <a:cxn ang="0">
                  <a:pos x="724" y="460"/>
                </a:cxn>
                <a:cxn ang="0">
                  <a:pos x="492" y="0"/>
                </a:cxn>
                <a:cxn ang="0">
                  <a:pos x="346" y="460"/>
                </a:cxn>
                <a:cxn ang="0">
                  <a:pos x="346" y="314"/>
                </a:cxn>
                <a:cxn ang="0">
                  <a:pos x="342" y="302"/>
                </a:cxn>
                <a:cxn ang="0">
                  <a:pos x="334" y="288"/>
                </a:cxn>
                <a:cxn ang="0">
                  <a:pos x="314" y="272"/>
                </a:cxn>
                <a:cxn ang="0">
                  <a:pos x="298" y="266"/>
                </a:cxn>
                <a:cxn ang="0">
                  <a:pos x="326" y="254"/>
                </a:cxn>
                <a:cxn ang="0">
                  <a:pos x="340" y="242"/>
                </a:cxn>
                <a:cxn ang="0">
                  <a:pos x="344" y="228"/>
                </a:cxn>
                <a:cxn ang="0">
                  <a:pos x="346" y="72"/>
                </a:cxn>
                <a:cxn ang="0">
                  <a:pos x="344" y="56"/>
                </a:cxn>
                <a:cxn ang="0">
                  <a:pos x="338" y="30"/>
                </a:cxn>
                <a:cxn ang="0">
                  <a:pos x="322" y="12"/>
                </a:cxn>
                <a:cxn ang="0">
                  <a:pos x="294" y="2"/>
                </a:cxn>
                <a:cxn ang="0">
                  <a:pos x="0" y="0"/>
                </a:cxn>
                <a:cxn ang="0">
                  <a:pos x="32" y="72"/>
                </a:cxn>
                <a:cxn ang="0">
                  <a:pos x="0" y="460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44" y="302"/>
                </a:cxn>
                <a:cxn ang="0">
                  <a:pos x="258" y="310"/>
                </a:cxn>
                <a:cxn ang="0">
                  <a:pos x="268" y="322"/>
                </a:cxn>
                <a:cxn ang="0">
                  <a:pos x="270" y="348"/>
                </a:cxn>
                <a:cxn ang="0">
                  <a:pos x="440" y="530"/>
                </a:cxn>
                <a:cxn ang="0">
                  <a:pos x="620" y="370"/>
                </a:cxn>
                <a:cxn ang="0">
                  <a:pos x="1028" y="530"/>
                </a:cxn>
                <a:cxn ang="0">
                  <a:pos x="1044" y="530"/>
                </a:cxn>
                <a:cxn ang="0">
                  <a:pos x="1072" y="524"/>
                </a:cxn>
                <a:cxn ang="0">
                  <a:pos x="1090" y="510"/>
                </a:cxn>
                <a:cxn ang="0">
                  <a:pos x="1098" y="480"/>
                </a:cxn>
                <a:cxn ang="0">
                  <a:pos x="1100" y="72"/>
                </a:cxn>
                <a:cxn ang="0">
                  <a:pos x="1098" y="60"/>
                </a:cxn>
                <a:cxn ang="0">
                  <a:pos x="1090" y="36"/>
                </a:cxn>
                <a:cxn ang="0">
                  <a:pos x="1076" y="16"/>
                </a:cxn>
                <a:cxn ang="0">
                  <a:pos x="1060" y="6"/>
                </a:cxn>
                <a:cxn ang="0">
                  <a:pos x="1040" y="0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60"/>
                  </a:lnTo>
                  <a:lnTo>
                    <a:pt x="724" y="460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2" y="460"/>
                  </a:lnTo>
                  <a:lnTo>
                    <a:pt x="346" y="460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4" y="308"/>
                  </a:lnTo>
                  <a:lnTo>
                    <a:pt x="342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2" y="234"/>
                  </a:lnTo>
                  <a:lnTo>
                    <a:pt x="344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4" y="56"/>
                  </a:lnTo>
                  <a:lnTo>
                    <a:pt x="342" y="42"/>
                  </a:lnTo>
                  <a:lnTo>
                    <a:pt x="338" y="30"/>
                  </a:lnTo>
                  <a:lnTo>
                    <a:pt x="332" y="20"/>
                  </a:lnTo>
                  <a:lnTo>
                    <a:pt x="322" y="12"/>
                  </a:lnTo>
                  <a:lnTo>
                    <a:pt x="310" y="6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32" y="72"/>
                  </a:lnTo>
                  <a:lnTo>
                    <a:pt x="32" y="460"/>
                  </a:lnTo>
                  <a:lnTo>
                    <a:pt x="0" y="460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4"/>
                  </a:lnTo>
                  <a:lnTo>
                    <a:pt x="258" y="310"/>
                  </a:lnTo>
                  <a:lnTo>
                    <a:pt x="264" y="314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0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4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50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0" y="6"/>
                  </a:lnTo>
                  <a:lnTo>
                    <a:pt x="1052" y="4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458"/>
                </a:cxn>
                <a:cxn ang="0">
                  <a:pos x="492" y="0"/>
                </a:cxn>
                <a:cxn ang="0">
                  <a:pos x="346" y="314"/>
                </a:cxn>
                <a:cxn ang="0">
                  <a:pos x="344" y="302"/>
                </a:cxn>
                <a:cxn ang="0">
                  <a:pos x="326" y="280"/>
                </a:cxn>
                <a:cxn ang="0">
                  <a:pos x="298" y="266"/>
                </a:cxn>
                <a:cxn ang="0">
                  <a:pos x="314" y="260"/>
                </a:cxn>
                <a:cxn ang="0">
                  <a:pos x="340" y="242"/>
                </a:cxn>
                <a:cxn ang="0">
                  <a:pos x="346" y="214"/>
                </a:cxn>
                <a:cxn ang="0">
                  <a:pos x="346" y="56"/>
                </a:cxn>
                <a:cxn ang="0">
                  <a:pos x="332" y="18"/>
                </a:cxn>
                <a:cxn ang="0">
                  <a:pos x="310" y="4"/>
                </a:cxn>
                <a:cxn ang="0">
                  <a:pos x="0" y="0"/>
                </a:cxn>
                <a:cxn ang="0">
                  <a:pos x="32" y="458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58" y="310"/>
                </a:cxn>
                <a:cxn ang="0">
                  <a:pos x="270" y="330"/>
                </a:cxn>
                <a:cxn ang="0">
                  <a:pos x="442" y="530"/>
                </a:cxn>
                <a:cxn ang="0">
                  <a:pos x="664" y="530"/>
                </a:cxn>
                <a:cxn ang="0">
                  <a:pos x="1044" y="530"/>
                </a:cxn>
                <a:cxn ang="0">
                  <a:pos x="1082" y="518"/>
                </a:cxn>
                <a:cxn ang="0">
                  <a:pos x="1096" y="496"/>
                </a:cxn>
                <a:cxn ang="0">
                  <a:pos x="1100" y="72"/>
                </a:cxn>
                <a:cxn ang="0">
                  <a:pos x="1096" y="48"/>
                </a:cxn>
                <a:cxn ang="0">
                  <a:pos x="1082" y="22"/>
                </a:cxn>
                <a:cxn ang="0">
                  <a:pos x="1062" y="6"/>
                </a:cxn>
                <a:cxn ang="0">
                  <a:pos x="1028" y="0"/>
                </a:cxn>
                <a:cxn ang="0">
                  <a:pos x="1028" y="0"/>
                </a:cxn>
                <a:cxn ang="0">
                  <a:pos x="1060" y="8"/>
                </a:cxn>
                <a:cxn ang="0">
                  <a:pos x="1082" y="24"/>
                </a:cxn>
                <a:cxn ang="0">
                  <a:pos x="1096" y="50"/>
                </a:cxn>
                <a:cxn ang="0">
                  <a:pos x="1098" y="72"/>
                </a:cxn>
                <a:cxn ang="0">
                  <a:pos x="1098" y="480"/>
                </a:cxn>
                <a:cxn ang="0">
                  <a:pos x="1082" y="518"/>
                </a:cxn>
                <a:cxn ang="0">
                  <a:pos x="1058" y="528"/>
                </a:cxn>
                <a:cxn ang="0">
                  <a:pos x="664" y="530"/>
                </a:cxn>
                <a:cxn ang="0">
                  <a:pos x="440" y="530"/>
                </a:cxn>
                <a:cxn ang="0">
                  <a:pos x="272" y="348"/>
                </a:cxn>
                <a:cxn ang="0">
                  <a:pos x="264" y="314"/>
                </a:cxn>
                <a:cxn ang="0">
                  <a:pos x="252" y="304"/>
                </a:cxn>
                <a:cxn ang="0">
                  <a:pos x="106" y="300"/>
                </a:cxn>
                <a:cxn ang="0">
                  <a:pos x="0" y="460"/>
                </a:cxn>
                <a:cxn ang="0">
                  <a:pos x="0" y="74"/>
                </a:cxn>
                <a:cxn ang="0">
                  <a:pos x="274" y="0"/>
                </a:cxn>
                <a:cxn ang="0">
                  <a:pos x="322" y="12"/>
                </a:cxn>
                <a:cxn ang="0">
                  <a:pos x="342" y="42"/>
                </a:cxn>
                <a:cxn ang="0">
                  <a:pos x="346" y="214"/>
                </a:cxn>
                <a:cxn ang="0">
                  <a:pos x="342" y="234"/>
                </a:cxn>
                <a:cxn ang="0">
                  <a:pos x="326" y="254"/>
                </a:cxn>
                <a:cxn ang="0">
                  <a:pos x="298" y="266"/>
                </a:cxn>
                <a:cxn ang="0">
                  <a:pos x="326" y="280"/>
                </a:cxn>
                <a:cxn ang="0">
                  <a:pos x="340" y="296"/>
                </a:cxn>
                <a:cxn ang="0">
                  <a:pos x="344" y="308"/>
                </a:cxn>
                <a:cxn ang="0">
                  <a:pos x="382" y="460"/>
                </a:cxn>
                <a:cxn ang="0">
                  <a:pos x="724" y="460"/>
                </a:cxn>
                <a:cxn ang="0">
                  <a:pos x="724" y="72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1028" y="0"/>
                  </a:ln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58"/>
                  </a:lnTo>
                  <a:lnTo>
                    <a:pt x="724" y="458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0" y="458"/>
                  </a:lnTo>
                  <a:lnTo>
                    <a:pt x="346" y="458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6" y="308"/>
                  </a:lnTo>
                  <a:lnTo>
                    <a:pt x="344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4" y="234"/>
                  </a:lnTo>
                  <a:lnTo>
                    <a:pt x="346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6" y="56"/>
                  </a:lnTo>
                  <a:lnTo>
                    <a:pt x="344" y="42"/>
                  </a:lnTo>
                  <a:lnTo>
                    <a:pt x="338" y="30"/>
                  </a:lnTo>
                  <a:lnTo>
                    <a:pt x="332" y="18"/>
                  </a:lnTo>
                  <a:lnTo>
                    <a:pt x="332" y="18"/>
                  </a:lnTo>
                  <a:lnTo>
                    <a:pt x="322" y="10"/>
                  </a:lnTo>
                  <a:lnTo>
                    <a:pt x="310" y="4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32" y="72"/>
                  </a:lnTo>
                  <a:lnTo>
                    <a:pt x="32" y="458"/>
                  </a:lnTo>
                  <a:lnTo>
                    <a:pt x="0" y="458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6"/>
                  </a:lnTo>
                  <a:lnTo>
                    <a:pt x="258" y="310"/>
                  </a:lnTo>
                  <a:lnTo>
                    <a:pt x="264" y="316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2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6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48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2" y="6"/>
                  </a:lnTo>
                  <a:lnTo>
                    <a:pt x="1052" y="2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40" y="2"/>
                  </a:lnTo>
                  <a:lnTo>
                    <a:pt x="1052" y="4"/>
                  </a:lnTo>
                  <a:lnTo>
                    <a:pt x="1060" y="8"/>
                  </a:lnTo>
                  <a:lnTo>
                    <a:pt x="1068" y="12"/>
                  </a:lnTo>
                  <a:lnTo>
                    <a:pt x="1076" y="18"/>
                  </a:lnTo>
                  <a:lnTo>
                    <a:pt x="1082" y="24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96" y="50"/>
                  </a:lnTo>
                  <a:lnTo>
                    <a:pt x="1098" y="60"/>
                  </a:lnTo>
                  <a:lnTo>
                    <a:pt x="1098" y="60"/>
                  </a:lnTo>
                  <a:lnTo>
                    <a:pt x="1098" y="72"/>
                  </a:lnTo>
                  <a:lnTo>
                    <a:pt x="1098" y="460"/>
                  </a:lnTo>
                  <a:lnTo>
                    <a:pt x="1098" y="460"/>
                  </a:lnTo>
                  <a:lnTo>
                    <a:pt x="1098" y="480"/>
                  </a:lnTo>
                  <a:lnTo>
                    <a:pt x="1094" y="496"/>
                  </a:lnTo>
                  <a:lnTo>
                    <a:pt x="1088" y="508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72" y="524"/>
                  </a:lnTo>
                  <a:lnTo>
                    <a:pt x="1058" y="528"/>
                  </a:lnTo>
                  <a:lnTo>
                    <a:pt x="1044" y="530"/>
                  </a:lnTo>
                  <a:lnTo>
                    <a:pt x="1028" y="530"/>
                  </a:lnTo>
                  <a:lnTo>
                    <a:pt x="664" y="530"/>
                  </a:lnTo>
                  <a:lnTo>
                    <a:pt x="620" y="370"/>
                  </a:lnTo>
                  <a:lnTo>
                    <a:pt x="480" y="370"/>
                  </a:lnTo>
                  <a:lnTo>
                    <a:pt x="440" y="530"/>
                  </a:lnTo>
                  <a:lnTo>
                    <a:pt x="272" y="530"/>
                  </a:lnTo>
                  <a:lnTo>
                    <a:pt x="272" y="348"/>
                  </a:lnTo>
                  <a:lnTo>
                    <a:pt x="272" y="348"/>
                  </a:lnTo>
                  <a:lnTo>
                    <a:pt x="270" y="330"/>
                  </a:lnTo>
                  <a:lnTo>
                    <a:pt x="268" y="322"/>
                  </a:lnTo>
                  <a:lnTo>
                    <a:pt x="264" y="314"/>
                  </a:lnTo>
                  <a:lnTo>
                    <a:pt x="264" y="314"/>
                  </a:lnTo>
                  <a:lnTo>
                    <a:pt x="260" y="308"/>
                  </a:lnTo>
                  <a:lnTo>
                    <a:pt x="252" y="304"/>
                  </a:lnTo>
                  <a:lnTo>
                    <a:pt x="244" y="302"/>
                  </a:lnTo>
                  <a:lnTo>
                    <a:pt x="232" y="300"/>
                  </a:lnTo>
                  <a:lnTo>
                    <a:pt x="106" y="300"/>
                  </a:lnTo>
                  <a:lnTo>
                    <a:pt x="106" y="530"/>
                  </a:lnTo>
                  <a:lnTo>
                    <a:pt x="0" y="530"/>
                  </a:lnTo>
                  <a:lnTo>
                    <a:pt x="0" y="460"/>
                  </a:lnTo>
                  <a:lnTo>
                    <a:pt x="32" y="460"/>
                  </a:lnTo>
                  <a:lnTo>
                    <a:pt x="32" y="72"/>
                  </a:lnTo>
                  <a:lnTo>
                    <a:pt x="0" y="74"/>
                  </a:lnTo>
                  <a:lnTo>
                    <a:pt x="0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94" y="2"/>
                  </a:lnTo>
                  <a:lnTo>
                    <a:pt x="310" y="6"/>
                  </a:lnTo>
                  <a:lnTo>
                    <a:pt x="322" y="12"/>
                  </a:lnTo>
                  <a:lnTo>
                    <a:pt x="332" y="20"/>
                  </a:lnTo>
                  <a:lnTo>
                    <a:pt x="338" y="30"/>
                  </a:lnTo>
                  <a:lnTo>
                    <a:pt x="342" y="42"/>
                  </a:lnTo>
                  <a:lnTo>
                    <a:pt x="344" y="56"/>
                  </a:lnTo>
                  <a:lnTo>
                    <a:pt x="346" y="72"/>
                  </a:lnTo>
                  <a:lnTo>
                    <a:pt x="346" y="214"/>
                  </a:lnTo>
                  <a:lnTo>
                    <a:pt x="346" y="214"/>
                  </a:lnTo>
                  <a:lnTo>
                    <a:pt x="344" y="228"/>
                  </a:lnTo>
                  <a:lnTo>
                    <a:pt x="342" y="234"/>
                  </a:lnTo>
                  <a:lnTo>
                    <a:pt x="340" y="240"/>
                  </a:lnTo>
                  <a:lnTo>
                    <a:pt x="334" y="248"/>
                  </a:lnTo>
                  <a:lnTo>
                    <a:pt x="326" y="254"/>
                  </a:lnTo>
                  <a:lnTo>
                    <a:pt x="314" y="260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72"/>
                  </a:lnTo>
                  <a:lnTo>
                    <a:pt x="326" y="280"/>
                  </a:lnTo>
                  <a:lnTo>
                    <a:pt x="334" y="288"/>
                  </a:lnTo>
                  <a:lnTo>
                    <a:pt x="340" y="296"/>
                  </a:lnTo>
                  <a:lnTo>
                    <a:pt x="340" y="296"/>
                  </a:lnTo>
                  <a:lnTo>
                    <a:pt x="342" y="302"/>
                  </a:lnTo>
                  <a:lnTo>
                    <a:pt x="344" y="308"/>
                  </a:lnTo>
                  <a:lnTo>
                    <a:pt x="344" y="308"/>
                  </a:lnTo>
                  <a:lnTo>
                    <a:pt x="346" y="314"/>
                  </a:lnTo>
                  <a:lnTo>
                    <a:pt x="346" y="460"/>
                  </a:lnTo>
                  <a:lnTo>
                    <a:pt x="382" y="460"/>
                  </a:lnTo>
                  <a:lnTo>
                    <a:pt x="492" y="0"/>
                  </a:lnTo>
                  <a:lnTo>
                    <a:pt x="610" y="0"/>
                  </a:lnTo>
                  <a:lnTo>
                    <a:pt x="724" y="460"/>
                  </a:lnTo>
                  <a:lnTo>
                    <a:pt x="756" y="460"/>
                  </a:lnTo>
                  <a:lnTo>
                    <a:pt x="756" y="72"/>
                  </a:lnTo>
                  <a:lnTo>
                    <a:pt x="724" y="72"/>
                  </a:lnTo>
                  <a:lnTo>
                    <a:pt x="724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0" y="266"/>
                </a:cxn>
                <a:cxn ang="0">
                  <a:pos x="116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62" y="0"/>
                  </a:ln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0" y="266"/>
                  </a:lnTo>
                  <a:lnTo>
                    <a:pt x="116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4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88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4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88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6"/>
                </a:cxn>
                <a:cxn ang="0">
                  <a:pos x="190" y="376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90" y="16"/>
                </a:cxn>
                <a:cxn ang="0">
                  <a:pos x="190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0" y="0"/>
                </a:cxn>
                <a:cxn ang="0">
                  <a:pos x="150" y="0"/>
                </a:cxn>
                <a:cxn ang="0">
                  <a:pos x="164" y="2"/>
                </a:cxn>
                <a:cxn ang="0">
                  <a:pos x="176" y="4"/>
                </a:cxn>
                <a:cxn ang="0">
                  <a:pos x="184" y="10"/>
                </a:cxn>
                <a:cxn ang="0">
                  <a:pos x="188" y="16"/>
                </a:cxn>
                <a:cxn ang="0">
                  <a:pos x="188" y="16"/>
                </a:cxn>
                <a:cxn ang="0">
                  <a:pos x="192" y="22"/>
                </a:cxn>
                <a:cxn ang="0">
                  <a:pos x="194" y="30"/>
                </a:cxn>
                <a:cxn ang="0">
                  <a:pos x="194" y="42"/>
                </a:cxn>
                <a:cxn ang="0">
                  <a:pos x="194" y="348"/>
                </a:cxn>
                <a:cxn ang="0">
                  <a:pos x="194" y="348"/>
                </a:cxn>
                <a:cxn ang="0">
                  <a:pos x="194" y="364"/>
                </a:cxn>
                <a:cxn ang="0">
                  <a:pos x="192" y="370"/>
                </a:cxn>
                <a:cxn ang="0">
                  <a:pos x="190" y="374"/>
                </a:cxn>
                <a:cxn ang="0">
                  <a:pos x="190" y="374"/>
                </a:cxn>
                <a:cxn ang="0">
                  <a:pos x="186" y="380"/>
                </a:cxn>
                <a:cxn ang="0">
                  <a:pos x="180" y="382"/>
                </a:cxn>
                <a:cxn ang="0">
                  <a:pos x="170" y="386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2" y="388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0"/>
                  </a:ln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6"/>
                  </a:lnTo>
                  <a:lnTo>
                    <a:pt x="190" y="376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90" y="16"/>
                  </a:lnTo>
                  <a:lnTo>
                    <a:pt x="190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64" y="2"/>
                  </a:lnTo>
                  <a:lnTo>
                    <a:pt x="176" y="4"/>
                  </a:lnTo>
                  <a:lnTo>
                    <a:pt x="184" y="10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92" y="22"/>
                  </a:lnTo>
                  <a:lnTo>
                    <a:pt x="194" y="30"/>
                  </a:lnTo>
                  <a:lnTo>
                    <a:pt x="194" y="42"/>
                  </a:lnTo>
                  <a:lnTo>
                    <a:pt x="194" y="348"/>
                  </a:lnTo>
                  <a:lnTo>
                    <a:pt x="194" y="348"/>
                  </a:lnTo>
                  <a:lnTo>
                    <a:pt x="194" y="364"/>
                  </a:lnTo>
                  <a:lnTo>
                    <a:pt x="192" y="370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86" y="380"/>
                  </a:lnTo>
                  <a:lnTo>
                    <a:pt x="180" y="382"/>
                  </a:lnTo>
                  <a:lnTo>
                    <a:pt x="170" y="386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2" y="38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6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4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2"/>
                </a:cxn>
                <a:cxn ang="0">
                  <a:pos x="128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6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4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8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6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0"/>
                </a:cxn>
                <a:cxn ang="0">
                  <a:pos x="12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40" y="2"/>
                </a:cxn>
                <a:cxn ang="0">
                  <a:pos x="148" y="4"/>
                </a:cxn>
                <a:cxn ang="0">
                  <a:pos x="154" y="8"/>
                </a:cxn>
                <a:cxn ang="0">
                  <a:pos x="160" y="12"/>
                </a:cxn>
                <a:cxn ang="0">
                  <a:pos x="162" y="18"/>
                </a:cxn>
                <a:cxn ang="0">
                  <a:pos x="164" y="24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120"/>
                </a:cxn>
                <a:cxn ang="0">
                  <a:pos x="168" y="120"/>
                </a:cxn>
                <a:cxn ang="0">
                  <a:pos x="166" y="132"/>
                </a:cxn>
                <a:cxn ang="0">
                  <a:pos x="164" y="138"/>
                </a:cxn>
                <a:cxn ang="0">
                  <a:pos x="162" y="144"/>
                </a:cxn>
                <a:cxn ang="0">
                  <a:pos x="158" y="150"/>
                </a:cxn>
                <a:cxn ang="0">
                  <a:pos x="152" y="154"/>
                </a:cxn>
                <a:cxn ang="0">
                  <a:pos x="144" y="158"/>
                </a:cxn>
                <a:cxn ang="0">
                  <a:pos x="134" y="160"/>
                </a:cxn>
                <a:cxn ang="0">
                  <a:pos x="134" y="162"/>
                </a:cxn>
                <a:cxn ang="0">
                  <a:pos x="134" y="160"/>
                </a:cxn>
                <a:cxn ang="0">
                  <a:pos x="2" y="16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8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6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0" y="2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60" y="12"/>
                  </a:lnTo>
                  <a:lnTo>
                    <a:pt x="162" y="18"/>
                  </a:lnTo>
                  <a:lnTo>
                    <a:pt x="164" y="24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120"/>
                  </a:lnTo>
                  <a:lnTo>
                    <a:pt x="168" y="120"/>
                  </a:lnTo>
                  <a:lnTo>
                    <a:pt x="166" y="132"/>
                  </a:lnTo>
                  <a:lnTo>
                    <a:pt x="164" y="138"/>
                  </a:lnTo>
                  <a:lnTo>
                    <a:pt x="162" y="144"/>
                  </a:lnTo>
                  <a:lnTo>
                    <a:pt x="158" y="150"/>
                  </a:lnTo>
                  <a:lnTo>
                    <a:pt x="152" y="154"/>
                  </a:lnTo>
                  <a:lnTo>
                    <a:pt x="144" y="158"/>
                  </a:lnTo>
                  <a:lnTo>
                    <a:pt x="134" y="160"/>
                  </a:lnTo>
                  <a:lnTo>
                    <a:pt x="134" y="162"/>
                  </a:lnTo>
                  <a:lnTo>
                    <a:pt x="134" y="160"/>
                  </a:lnTo>
                  <a:lnTo>
                    <a:pt x="2" y="16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" name="Group 116"/>
            <p:cNvGrpSpPr/>
            <p:nvPr userDrawn="1"/>
          </p:nvGrpSpPr>
          <p:grpSpPr>
            <a:xfrm>
              <a:off x="8024971" y="851993"/>
              <a:ext cx="972753" cy="96765"/>
              <a:chOff x="8024971" y="851993"/>
              <a:chExt cx="972753" cy="96765"/>
            </a:xfrm>
          </p:grpSpPr>
          <p:sp>
            <p:nvSpPr>
              <p:cNvPr id="74" name="Freeform 69"/>
              <p:cNvSpPr>
                <a:spLocks/>
              </p:cNvSpPr>
              <p:nvPr/>
            </p:nvSpPr>
            <p:spPr bwMode="auto">
              <a:xfrm>
                <a:off x="8024971" y="857157"/>
                <a:ext cx="56765" cy="69666"/>
              </a:xfrm>
              <a:custGeom>
                <a:avLst/>
                <a:gdLst/>
                <a:ahLst/>
                <a:cxnLst>
                  <a:cxn ang="0">
                    <a:pos x="42" y="66"/>
                  </a:cxn>
                  <a:cxn ang="0">
                    <a:pos x="38" y="108"/>
                  </a:cxn>
                  <a:cxn ang="0">
                    <a:pos x="24" y="108"/>
                  </a:cxn>
                  <a:cxn ang="0">
                    <a:pos x="30" y="6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38" y="54"/>
                  </a:cxn>
                  <a:cxn ang="0">
                    <a:pos x="40" y="54"/>
                  </a:cxn>
                  <a:cxn ang="0">
                    <a:pos x="76" y="0"/>
                  </a:cxn>
                  <a:cxn ang="0">
                    <a:pos x="88" y="0"/>
                  </a:cxn>
                  <a:cxn ang="0">
                    <a:pos x="42" y="66"/>
                  </a:cxn>
                </a:cxnLst>
                <a:rect l="0" t="0" r="r" b="b"/>
                <a:pathLst>
                  <a:path w="88" h="108">
                    <a:moveTo>
                      <a:pt x="42" y="66"/>
                    </a:moveTo>
                    <a:lnTo>
                      <a:pt x="38" y="108"/>
                    </a:lnTo>
                    <a:lnTo>
                      <a:pt x="24" y="108"/>
                    </a:lnTo>
                    <a:lnTo>
                      <a:pt x="30" y="6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8" y="54"/>
                    </a:lnTo>
                    <a:lnTo>
                      <a:pt x="40" y="54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42" y="6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0"/>
              <p:cNvSpPr>
                <a:spLocks noEditPoints="1"/>
              </p:cNvSpPr>
              <p:nvPr/>
            </p:nvSpPr>
            <p:spPr bwMode="auto">
              <a:xfrm>
                <a:off x="807399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6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1"/>
              <p:cNvSpPr>
                <a:spLocks/>
              </p:cNvSpPr>
              <p:nvPr/>
            </p:nvSpPr>
            <p:spPr bwMode="auto">
              <a:xfrm>
                <a:off x="8137211" y="873928"/>
                <a:ext cx="47734" cy="52895"/>
              </a:xfrm>
              <a:custGeom>
                <a:avLst/>
                <a:gdLst/>
                <a:ahLst/>
                <a:cxnLst>
                  <a:cxn ang="0">
                    <a:pos x="54" y="82"/>
                  </a:cxn>
                  <a:cxn ang="0">
                    <a:pos x="54" y="72"/>
                  </a:cxn>
                  <a:cxn ang="0">
                    <a:pos x="54" y="72"/>
                  </a:cxn>
                  <a:cxn ang="0">
                    <a:pos x="44" y="78"/>
                  </a:cxn>
                  <a:cxn ang="0">
                    <a:pos x="44" y="78"/>
                  </a:cxn>
                  <a:cxn ang="0">
                    <a:pos x="36" y="82"/>
                  </a:cxn>
                  <a:cxn ang="0">
                    <a:pos x="36" y="82"/>
                  </a:cxn>
                  <a:cxn ang="0">
                    <a:pos x="28" y="82"/>
                  </a:cxn>
                  <a:cxn ang="0">
                    <a:pos x="28" y="82"/>
                  </a:cxn>
                  <a:cxn ang="0">
                    <a:pos x="20" y="82"/>
                  </a:cxn>
                  <a:cxn ang="0">
                    <a:pos x="20" y="82"/>
                  </a:cxn>
                  <a:cxn ang="0">
                    <a:pos x="12" y="82"/>
                  </a:cxn>
                  <a:cxn ang="0">
                    <a:pos x="12" y="82"/>
                  </a:cxn>
                  <a:cxn ang="0">
                    <a:pos x="6" y="78"/>
                  </a:cxn>
                  <a:cxn ang="0">
                    <a:pos x="6" y="7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0" y="58"/>
                  </a:cxn>
                  <a:cxn ang="0">
                    <a:pos x="8" y="0"/>
                  </a:cxn>
                  <a:cxn ang="0">
                    <a:pos x="20" y="0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2" y="58"/>
                  </a:cxn>
                  <a:cxn ang="0">
                    <a:pos x="12" y="58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8" y="70"/>
                  </a:cxn>
                  <a:cxn ang="0">
                    <a:pos x="18" y="70"/>
                  </a:cxn>
                  <a:cxn ang="0">
                    <a:pos x="20" y="72"/>
                  </a:cxn>
                  <a:cxn ang="0">
                    <a:pos x="26" y="72"/>
                  </a:cxn>
                  <a:cxn ang="0">
                    <a:pos x="26" y="72"/>
                  </a:cxn>
                  <a:cxn ang="0">
                    <a:pos x="34" y="72"/>
                  </a:cxn>
                  <a:cxn ang="0">
                    <a:pos x="34" y="72"/>
                  </a:cxn>
                  <a:cxn ang="0">
                    <a:pos x="42" y="70"/>
                  </a:cxn>
                  <a:cxn ang="0">
                    <a:pos x="42" y="70"/>
                  </a:cxn>
                  <a:cxn ang="0">
                    <a:pos x="48" y="66"/>
                  </a:cxn>
                  <a:cxn ang="0">
                    <a:pos x="48" y="66"/>
                  </a:cxn>
                  <a:cxn ang="0">
                    <a:pos x="54" y="64"/>
                  </a:cxn>
                  <a:cxn ang="0">
                    <a:pos x="62" y="0"/>
                  </a:cxn>
                  <a:cxn ang="0">
                    <a:pos x="74" y="0"/>
                  </a:cxn>
                  <a:cxn ang="0">
                    <a:pos x="64" y="82"/>
                  </a:cxn>
                  <a:cxn ang="0">
                    <a:pos x="54" y="82"/>
                  </a:cxn>
                </a:cxnLst>
                <a:rect l="0" t="0" r="r" b="b"/>
                <a:pathLst>
                  <a:path w="74" h="82">
                    <a:moveTo>
                      <a:pt x="54" y="82"/>
                    </a:moveTo>
                    <a:lnTo>
                      <a:pt x="54" y="72"/>
                    </a:lnTo>
                    <a:lnTo>
                      <a:pt x="54" y="72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12" y="82"/>
                    </a:lnTo>
                    <a:lnTo>
                      <a:pt x="12" y="82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0" y="58"/>
                    </a:lnTo>
                    <a:lnTo>
                      <a:pt x="8" y="0"/>
                    </a:lnTo>
                    <a:lnTo>
                      <a:pt x="20" y="0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0" y="72"/>
                    </a:lnTo>
                    <a:lnTo>
                      <a:pt x="26" y="72"/>
                    </a:lnTo>
                    <a:lnTo>
                      <a:pt x="26" y="72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4" y="64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64" y="82"/>
                    </a:lnTo>
                    <a:lnTo>
                      <a:pt x="54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2"/>
              <p:cNvSpPr>
                <a:spLocks/>
              </p:cNvSpPr>
              <p:nvPr/>
            </p:nvSpPr>
            <p:spPr bwMode="auto">
              <a:xfrm>
                <a:off x="8195267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4" y="12"/>
                  </a:cxn>
                  <a:cxn ang="0">
                    <a:pos x="34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4" y="12"/>
                  </a:cxn>
                  <a:cxn ang="0">
                    <a:pos x="34" y="12"/>
                  </a:cxn>
                </a:cxnLst>
                <a:rect l="0" t="0" r="r" b="b"/>
                <a:pathLst>
                  <a:path w="54" h="82">
                    <a:moveTo>
                      <a:pt x="34" y="12"/>
                    </a:moveTo>
                    <a:lnTo>
                      <a:pt x="34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4" y="12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3"/>
              <p:cNvSpPr>
                <a:spLocks/>
              </p:cNvSpPr>
              <p:nvPr/>
            </p:nvSpPr>
            <p:spPr bwMode="auto">
              <a:xfrm>
                <a:off x="8267513" y="857157"/>
                <a:ext cx="63216" cy="69666"/>
              </a:xfrm>
              <a:custGeom>
                <a:avLst/>
                <a:gdLst/>
                <a:ahLst/>
                <a:cxnLst>
                  <a:cxn ang="0">
                    <a:pos x="84" y="108"/>
                  </a:cxn>
                  <a:cxn ang="0">
                    <a:pos x="66" y="108"/>
                  </a:cxn>
                  <a:cxn ang="0">
                    <a:pos x="24" y="10"/>
                  </a:cxn>
                  <a:cxn ang="0">
                    <a:pos x="22" y="10"/>
                  </a:cxn>
                  <a:cxn ang="0">
                    <a:pos x="12" y="108"/>
                  </a:cxn>
                  <a:cxn ang="0">
                    <a:pos x="0" y="108"/>
                  </a:cxn>
                  <a:cxn ang="0">
                    <a:pos x="14" y="0"/>
                  </a:cxn>
                  <a:cxn ang="0">
                    <a:pos x="32" y="0"/>
                  </a:cxn>
                  <a:cxn ang="0">
                    <a:pos x="74" y="94"/>
                  </a:cxn>
                  <a:cxn ang="0">
                    <a:pos x="76" y="94"/>
                  </a:cxn>
                  <a:cxn ang="0">
                    <a:pos x="86" y="0"/>
                  </a:cxn>
                  <a:cxn ang="0">
                    <a:pos x="98" y="0"/>
                  </a:cxn>
                  <a:cxn ang="0">
                    <a:pos x="84" y="108"/>
                  </a:cxn>
                </a:cxnLst>
                <a:rect l="0" t="0" r="r" b="b"/>
                <a:pathLst>
                  <a:path w="98" h="108">
                    <a:moveTo>
                      <a:pt x="84" y="108"/>
                    </a:moveTo>
                    <a:lnTo>
                      <a:pt x="66" y="108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12" y="108"/>
                    </a:lnTo>
                    <a:lnTo>
                      <a:pt x="0" y="108"/>
                    </a:lnTo>
                    <a:lnTo>
                      <a:pt x="14" y="0"/>
                    </a:lnTo>
                    <a:lnTo>
                      <a:pt x="32" y="0"/>
                    </a:lnTo>
                    <a:lnTo>
                      <a:pt x="74" y="94"/>
                    </a:lnTo>
                    <a:lnTo>
                      <a:pt x="76" y="94"/>
                    </a:lnTo>
                    <a:lnTo>
                      <a:pt x="86" y="0"/>
                    </a:lnTo>
                    <a:lnTo>
                      <a:pt x="98" y="0"/>
                    </a:lnTo>
                    <a:lnTo>
                      <a:pt x="84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4"/>
              <p:cNvSpPr>
                <a:spLocks noEditPoints="1"/>
              </p:cNvSpPr>
              <p:nvPr/>
            </p:nvSpPr>
            <p:spPr bwMode="auto">
              <a:xfrm>
                <a:off x="8338470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4" y="46"/>
                  </a:cxn>
                  <a:cxn ang="0">
                    <a:pos x="16" y="64"/>
                  </a:cxn>
                  <a:cxn ang="0">
                    <a:pos x="20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6" y="76"/>
                  </a:cxn>
                  <a:cxn ang="0">
                    <a:pos x="66" y="74"/>
                  </a:cxn>
                  <a:cxn ang="0">
                    <a:pos x="64" y="82"/>
                  </a:cxn>
                  <a:cxn ang="0">
                    <a:pos x="52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2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4" y="0"/>
                  </a:cxn>
                  <a:cxn ang="0">
                    <a:pos x="52" y="2"/>
                  </a:cxn>
                  <a:cxn ang="0">
                    <a:pos x="60" y="4"/>
                  </a:cxn>
                  <a:cxn ang="0">
                    <a:pos x="70" y="12"/>
                  </a:cxn>
                  <a:cxn ang="0">
                    <a:pos x="74" y="18"/>
                  </a:cxn>
                  <a:cxn ang="0">
                    <a:pos x="76" y="26"/>
                  </a:cxn>
                  <a:cxn ang="0">
                    <a:pos x="76" y="44"/>
                  </a:cxn>
                  <a:cxn ang="0">
                    <a:pos x="14" y="46"/>
                  </a:cxn>
                  <a:cxn ang="0">
                    <a:pos x="62" y="26"/>
                  </a:cxn>
                  <a:cxn ang="0">
                    <a:pos x="60" y="18"/>
                  </a:cxn>
                  <a:cxn ang="0">
                    <a:pos x="54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4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4" y="46"/>
                    </a:moveTo>
                    <a:lnTo>
                      <a:pt x="14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20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30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66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30" y="84"/>
                    </a:lnTo>
                    <a:lnTo>
                      <a:pt x="20" y="82"/>
                    </a:lnTo>
                    <a:lnTo>
                      <a:pt x="14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2" y="60"/>
                    </a:lnTo>
                    <a:lnTo>
                      <a:pt x="0" y="5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2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2" y="2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6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4" y="18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6" y="34"/>
                    </a:lnTo>
                    <a:lnTo>
                      <a:pt x="76" y="44"/>
                    </a:lnTo>
                    <a:lnTo>
                      <a:pt x="76" y="46"/>
                    </a:lnTo>
                    <a:lnTo>
                      <a:pt x="14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2" y="10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18" y="26"/>
                    </a:lnTo>
                    <a:lnTo>
                      <a:pt x="16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5"/>
              <p:cNvSpPr>
                <a:spLocks/>
              </p:cNvSpPr>
              <p:nvPr/>
            </p:nvSpPr>
            <p:spPr bwMode="auto">
              <a:xfrm>
                <a:off x="8395235" y="855866"/>
                <a:ext cx="34833" cy="70957"/>
              </a:xfrm>
              <a:custGeom>
                <a:avLst/>
                <a:gdLst/>
                <a:ahLst/>
                <a:cxnLst>
                  <a:cxn ang="0">
                    <a:pos x="30" y="38"/>
                  </a:cxn>
                  <a:cxn ang="0">
                    <a:pos x="24" y="90"/>
                  </a:cxn>
                  <a:cxn ang="0">
                    <a:pos x="24" y="90"/>
                  </a:cxn>
                  <a:cxn ang="0">
                    <a:pos x="22" y="96"/>
                  </a:cxn>
                  <a:cxn ang="0">
                    <a:pos x="22" y="96"/>
                  </a:cxn>
                  <a:cxn ang="0">
                    <a:pos x="24" y="100"/>
                  </a:cxn>
                  <a:cxn ang="0">
                    <a:pos x="24" y="100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4" y="100"/>
                  </a:cxn>
                  <a:cxn ang="0">
                    <a:pos x="44" y="100"/>
                  </a:cxn>
                  <a:cxn ang="0">
                    <a:pos x="44" y="110"/>
                  </a:cxn>
                  <a:cxn ang="0">
                    <a:pos x="32" y="110"/>
                  </a:cxn>
                  <a:cxn ang="0">
                    <a:pos x="32" y="110"/>
                  </a:cxn>
                  <a:cxn ang="0">
                    <a:pos x="22" y="110"/>
                  </a:cxn>
                  <a:cxn ang="0">
                    <a:pos x="22" y="110"/>
                  </a:cxn>
                  <a:cxn ang="0">
                    <a:pos x="14" y="108"/>
                  </a:cxn>
                  <a:cxn ang="0">
                    <a:pos x="14" y="108"/>
                  </a:cxn>
                  <a:cxn ang="0">
                    <a:pos x="12" y="104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0" y="90"/>
                  </a:cxn>
                  <a:cxn ang="0">
                    <a:pos x="18" y="38"/>
                  </a:cxn>
                  <a:cxn ang="0">
                    <a:pos x="0" y="38"/>
                  </a:cxn>
                  <a:cxn ang="0">
                    <a:pos x="2" y="28"/>
                  </a:cxn>
                  <a:cxn ang="0">
                    <a:pos x="18" y="28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24" y="4"/>
                  </a:cxn>
                  <a:cxn ang="0">
                    <a:pos x="24" y="4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4" y="0"/>
                  </a:cxn>
                  <a:cxn ang="0">
                    <a:pos x="30" y="28"/>
                  </a:cxn>
                  <a:cxn ang="0">
                    <a:pos x="54" y="28"/>
                  </a:cxn>
                  <a:cxn ang="0">
                    <a:pos x="52" y="38"/>
                  </a:cxn>
                  <a:cxn ang="0">
                    <a:pos x="30" y="38"/>
                  </a:cxn>
                </a:cxnLst>
                <a:rect l="0" t="0" r="r" b="b"/>
                <a:pathLst>
                  <a:path w="54" h="110">
                    <a:moveTo>
                      <a:pt x="30" y="38"/>
                    </a:moveTo>
                    <a:lnTo>
                      <a:pt x="24" y="90"/>
                    </a:lnTo>
                    <a:lnTo>
                      <a:pt x="24" y="90"/>
                    </a:lnTo>
                    <a:lnTo>
                      <a:pt x="22" y="96"/>
                    </a:lnTo>
                    <a:lnTo>
                      <a:pt x="22" y="96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4" y="100"/>
                    </a:lnTo>
                    <a:lnTo>
                      <a:pt x="44" y="100"/>
                    </a:lnTo>
                    <a:lnTo>
                      <a:pt x="44" y="110"/>
                    </a:lnTo>
                    <a:lnTo>
                      <a:pt x="32" y="110"/>
                    </a:lnTo>
                    <a:lnTo>
                      <a:pt x="32" y="110"/>
                    </a:lnTo>
                    <a:lnTo>
                      <a:pt x="22" y="110"/>
                    </a:lnTo>
                    <a:lnTo>
                      <a:pt x="22" y="110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12" y="104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0" y="90"/>
                    </a:lnTo>
                    <a:lnTo>
                      <a:pt x="18" y="38"/>
                    </a:lnTo>
                    <a:lnTo>
                      <a:pt x="0" y="38"/>
                    </a:lnTo>
                    <a:lnTo>
                      <a:pt x="2" y="28"/>
                    </a:lnTo>
                    <a:lnTo>
                      <a:pt x="18" y="2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0" y="28"/>
                    </a:lnTo>
                    <a:lnTo>
                      <a:pt x="54" y="28"/>
                    </a:lnTo>
                    <a:lnTo>
                      <a:pt x="52" y="38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6"/>
              <p:cNvSpPr>
                <a:spLocks/>
              </p:cNvSpPr>
              <p:nvPr/>
            </p:nvSpPr>
            <p:spPr bwMode="auto">
              <a:xfrm>
                <a:off x="8436519" y="873928"/>
                <a:ext cx="74827" cy="52895"/>
              </a:xfrm>
              <a:custGeom>
                <a:avLst/>
                <a:gdLst/>
                <a:ahLst/>
                <a:cxnLst>
                  <a:cxn ang="0">
                    <a:pos x="86" y="82"/>
                  </a:cxn>
                  <a:cxn ang="0">
                    <a:pos x="68" y="82"/>
                  </a:cxn>
                  <a:cxn ang="0">
                    <a:pos x="56" y="12"/>
                  </a:cxn>
                  <a:cxn ang="0">
                    <a:pos x="56" y="12"/>
                  </a:cxn>
                  <a:cxn ang="0">
                    <a:pos x="28" y="82"/>
                  </a:cxn>
                  <a:cxn ang="0">
                    <a:pos x="8" y="8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10"/>
                  </a:cxn>
                  <a:cxn ang="0">
                    <a:pos x="12" y="10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16" y="42"/>
                  </a:cxn>
                  <a:cxn ang="0">
                    <a:pos x="16" y="42"/>
                  </a:cxn>
                  <a:cxn ang="0">
                    <a:pos x="18" y="56"/>
                  </a:cxn>
                  <a:cxn ang="0">
                    <a:pos x="18" y="56"/>
                  </a:cxn>
                  <a:cxn ang="0">
                    <a:pos x="18" y="72"/>
                  </a:cxn>
                  <a:cxn ang="0">
                    <a:pos x="22" y="72"/>
                  </a:cxn>
                  <a:cxn ang="0">
                    <a:pos x="22" y="72"/>
                  </a:cxn>
                  <a:cxn ang="0">
                    <a:pos x="28" y="56"/>
                  </a:cxn>
                  <a:cxn ang="0">
                    <a:pos x="28" y="56"/>
                  </a:cxn>
                  <a:cxn ang="0">
                    <a:pos x="34" y="42"/>
                  </a:cxn>
                  <a:cxn ang="0">
                    <a:pos x="34" y="42"/>
                  </a:cxn>
                  <a:cxn ang="0">
                    <a:pos x="40" y="26"/>
                  </a:cxn>
                  <a:cxn ang="0">
                    <a:pos x="40" y="26"/>
                  </a:cxn>
                  <a:cxn ang="0">
                    <a:pos x="46" y="10"/>
                  </a:cxn>
                  <a:cxn ang="0">
                    <a:pos x="46" y="10"/>
                  </a:cxn>
                  <a:cxn ang="0">
                    <a:pos x="48" y="0"/>
                  </a:cxn>
                  <a:cxn ang="0">
                    <a:pos x="68" y="0"/>
                  </a:cxn>
                  <a:cxn ang="0">
                    <a:pos x="68" y="0"/>
                  </a:cxn>
                  <a:cxn ang="0">
                    <a:pos x="68" y="10"/>
                  </a:cxn>
                  <a:cxn ang="0">
                    <a:pos x="68" y="10"/>
                  </a:cxn>
                  <a:cxn ang="0">
                    <a:pos x="70" y="26"/>
                  </a:cxn>
                  <a:cxn ang="0">
                    <a:pos x="70" y="26"/>
                  </a:cxn>
                  <a:cxn ang="0">
                    <a:pos x="72" y="42"/>
                  </a:cxn>
                  <a:cxn ang="0">
                    <a:pos x="72" y="42"/>
                  </a:cxn>
                  <a:cxn ang="0">
                    <a:pos x="76" y="56"/>
                  </a:cxn>
                  <a:cxn ang="0">
                    <a:pos x="76" y="56"/>
                  </a:cxn>
                  <a:cxn ang="0">
                    <a:pos x="78" y="72"/>
                  </a:cxn>
                  <a:cxn ang="0">
                    <a:pos x="80" y="72"/>
                  </a:cxn>
                  <a:cxn ang="0">
                    <a:pos x="80" y="72"/>
                  </a:cxn>
                  <a:cxn ang="0">
                    <a:pos x="86" y="58"/>
                  </a:cxn>
                  <a:cxn ang="0">
                    <a:pos x="86" y="58"/>
                  </a:cxn>
                  <a:cxn ang="0">
                    <a:pos x="90" y="42"/>
                  </a:cxn>
                  <a:cxn ang="0">
                    <a:pos x="90" y="42"/>
                  </a:cxn>
                  <a:cxn ang="0">
                    <a:pos x="96" y="26"/>
                  </a:cxn>
                  <a:cxn ang="0">
                    <a:pos x="96" y="26"/>
                  </a:cxn>
                  <a:cxn ang="0">
                    <a:pos x="102" y="10"/>
                  </a:cxn>
                  <a:cxn ang="0">
                    <a:pos x="102" y="10"/>
                  </a:cxn>
                  <a:cxn ang="0">
                    <a:pos x="106" y="0"/>
                  </a:cxn>
                  <a:cxn ang="0">
                    <a:pos x="116" y="0"/>
                  </a:cxn>
                  <a:cxn ang="0">
                    <a:pos x="86" y="82"/>
                  </a:cxn>
                </a:cxnLst>
                <a:rect l="0" t="0" r="r" b="b"/>
                <a:pathLst>
                  <a:path w="116" h="82">
                    <a:moveTo>
                      <a:pt x="86" y="82"/>
                    </a:moveTo>
                    <a:lnTo>
                      <a:pt x="68" y="8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28" y="82"/>
                    </a:lnTo>
                    <a:lnTo>
                      <a:pt x="8" y="8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8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72" y="42"/>
                    </a:lnTo>
                    <a:lnTo>
                      <a:pt x="72" y="42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8" y="72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6" y="58"/>
                    </a:lnTo>
                    <a:lnTo>
                      <a:pt x="86" y="58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6" y="26"/>
                    </a:lnTo>
                    <a:lnTo>
                      <a:pt x="96" y="26"/>
                    </a:lnTo>
                    <a:lnTo>
                      <a:pt x="102" y="10"/>
                    </a:lnTo>
                    <a:lnTo>
                      <a:pt x="102" y="10"/>
                    </a:lnTo>
                    <a:lnTo>
                      <a:pt x="106" y="0"/>
                    </a:lnTo>
                    <a:lnTo>
                      <a:pt x="116" y="0"/>
                    </a:lnTo>
                    <a:lnTo>
                      <a:pt x="86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7"/>
              <p:cNvSpPr>
                <a:spLocks noEditPoints="1"/>
              </p:cNvSpPr>
              <p:nvPr/>
            </p:nvSpPr>
            <p:spPr bwMode="auto">
              <a:xfrm>
                <a:off x="851650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8"/>
              <p:cNvSpPr>
                <a:spLocks/>
              </p:cNvSpPr>
              <p:nvPr/>
            </p:nvSpPr>
            <p:spPr bwMode="auto">
              <a:xfrm>
                <a:off x="8577142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6" y="12"/>
                  </a:cxn>
                  <a:cxn ang="0">
                    <a:pos x="36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6" y="12"/>
                  </a:cxn>
                  <a:cxn ang="0">
                    <a:pos x="36" y="12"/>
                  </a:cxn>
                </a:cxnLst>
                <a:rect l="0" t="0" r="r" b="b"/>
                <a:pathLst>
                  <a:path w="54" h="82">
                    <a:moveTo>
                      <a:pt x="36" y="12"/>
                    </a:moveTo>
                    <a:lnTo>
                      <a:pt x="36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6" y="12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79"/>
              <p:cNvSpPr>
                <a:spLocks/>
              </p:cNvSpPr>
              <p:nvPr/>
            </p:nvSpPr>
            <p:spPr bwMode="auto">
              <a:xfrm>
                <a:off x="8614556" y="851996"/>
                <a:ext cx="49025" cy="74827"/>
              </a:xfrm>
              <a:custGeom>
                <a:avLst/>
                <a:gdLst/>
                <a:ahLst/>
                <a:cxnLst>
                  <a:cxn ang="0">
                    <a:pos x="54" y="116"/>
                  </a:cxn>
                  <a:cxn ang="0">
                    <a:pos x="18" y="72"/>
                  </a:cxn>
                  <a:cxn ang="0">
                    <a:pos x="12" y="116"/>
                  </a:cxn>
                  <a:cxn ang="0">
                    <a:pos x="0" y="116"/>
                  </a:cxn>
                  <a:cxn ang="0">
                    <a:pos x="14" y="0"/>
                  </a:cxn>
                  <a:cxn ang="0">
                    <a:pos x="26" y="0"/>
                  </a:cxn>
                  <a:cxn ang="0">
                    <a:pos x="18" y="70"/>
                  </a:cxn>
                  <a:cxn ang="0">
                    <a:pos x="60" y="34"/>
                  </a:cxn>
                  <a:cxn ang="0">
                    <a:pos x="76" y="34"/>
                  </a:cxn>
                  <a:cxn ang="0">
                    <a:pos x="32" y="70"/>
                  </a:cxn>
                  <a:cxn ang="0">
                    <a:pos x="70" y="116"/>
                  </a:cxn>
                  <a:cxn ang="0">
                    <a:pos x="54" y="116"/>
                  </a:cxn>
                </a:cxnLst>
                <a:rect l="0" t="0" r="r" b="b"/>
                <a:pathLst>
                  <a:path w="76" h="116">
                    <a:moveTo>
                      <a:pt x="54" y="116"/>
                    </a:moveTo>
                    <a:lnTo>
                      <a:pt x="18" y="72"/>
                    </a:lnTo>
                    <a:lnTo>
                      <a:pt x="12" y="116"/>
                    </a:lnTo>
                    <a:lnTo>
                      <a:pt x="0" y="116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18" y="70"/>
                    </a:lnTo>
                    <a:lnTo>
                      <a:pt x="60" y="34"/>
                    </a:lnTo>
                    <a:lnTo>
                      <a:pt x="76" y="34"/>
                    </a:lnTo>
                    <a:lnTo>
                      <a:pt x="32" y="70"/>
                    </a:lnTo>
                    <a:lnTo>
                      <a:pt x="70" y="116"/>
                    </a:lnTo>
                    <a:lnTo>
                      <a:pt x="54" y="1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0"/>
              <p:cNvSpPr>
                <a:spLocks/>
              </p:cNvSpPr>
              <p:nvPr/>
            </p:nvSpPr>
            <p:spPr bwMode="auto">
              <a:xfrm>
                <a:off x="8672612" y="855866"/>
                <a:ext cx="14191" cy="23222"/>
              </a:xfrm>
              <a:custGeom>
                <a:avLst/>
                <a:gdLst/>
                <a:ahLst/>
                <a:cxnLst>
                  <a:cxn ang="0">
                    <a:pos x="8" y="36"/>
                  </a:cxn>
                  <a:cxn ang="0">
                    <a:pos x="0" y="36"/>
                  </a:cxn>
                  <a:cxn ang="0">
                    <a:pos x="6" y="0"/>
                  </a:cxn>
                  <a:cxn ang="0">
                    <a:pos x="22" y="0"/>
                  </a:cxn>
                  <a:cxn ang="0">
                    <a:pos x="8" y="36"/>
                  </a:cxn>
                </a:cxnLst>
                <a:rect l="0" t="0" r="r" b="b"/>
                <a:pathLst>
                  <a:path w="22" h="36">
                    <a:moveTo>
                      <a:pt x="8" y="36"/>
                    </a:moveTo>
                    <a:lnTo>
                      <a:pt x="0" y="3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1"/>
              <p:cNvSpPr>
                <a:spLocks/>
              </p:cNvSpPr>
              <p:nvPr/>
            </p:nvSpPr>
            <p:spPr bwMode="auto">
              <a:xfrm>
                <a:off x="8691963" y="872638"/>
                <a:ext cx="42574" cy="55475"/>
              </a:xfrm>
              <a:custGeom>
                <a:avLst/>
                <a:gdLst/>
                <a:ahLst/>
                <a:cxnLst>
                  <a:cxn ang="0">
                    <a:pos x="64" y="60"/>
                  </a:cxn>
                  <a:cxn ang="0">
                    <a:pos x="54" y="78"/>
                  </a:cxn>
                  <a:cxn ang="0">
                    <a:pos x="48" y="82"/>
                  </a:cxn>
                  <a:cxn ang="0">
                    <a:pos x="26" y="86"/>
                  </a:cxn>
                  <a:cxn ang="0">
                    <a:pos x="12" y="84"/>
                  </a:cxn>
                  <a:cxn ang="0">
                    <a:pos x="0" y="82"/>
                  </a:cxn>
                  <a:cxn ang="0">
                    <a:pos x="2" y="74"/>
                  </a:cxn>
                  <a:cxn ang="0">
                    <a:pos x="12" y="76"/>
                  </a:cxn>
                  <a:cxn ang="0">
                    <a:pos x="24" y="76"/>
                  </a:cxn>
                  <a:cxn ang="0">
                    <a:pos x="34" y="76"/>
                  </a:cxn>
                  <a:cxn ang="0">
                    <a:pos x="42" y="74"/>
                  </a:cxn>
                  <a:cxn ang="0">
                    <a:pos x="48" y="70"/>
                  </a:cxn>
                  <a:cxn ang="0">
                    <a:pos x="52" y="62"/>
                  </a:cxn>
                  <a:cxn ang="0">
                    <a:pos x="52" y="58"/>
                  </a:cxn>
                  <a:cxn ang="0">
                    <a:pos x="50" y="54"/>
                  </a:cxn>
                  <a:cxn ang="0">
                    <a:pos x="44" y="50"/>
                  </a:cxn>
                  <a:cxn ang="0">
                    <a:pos x="36" y="48"/>
                  </a:cxn>
                  <a:cxn ang="0">
                    <a:pos x="28" y="46"/>
                  </a:cxn>
                  <a:cxn ang="0">
                    <a:pos x="20" y="44"/>
                  </a:cxn>
                  <a:cxn ang="0">
                    <a:pos x="12" y="40"/>
                  </a:cxn>
                  <a:cxn ang="0">
                    <a:pos x="8" y="34"/>
                  </a:cxn>
                  <a:cxn ang="0">
                    <a:pos x="8" y="24"/>
                  </a:cxn>
                  <a:cxn ang="0">
                    <a:pos x="12" y="12"/>
                  </a:cxn>
                  <a:cxn ang="0">
                    <a:pos x="20" y="6"/>
                  </a:cxn>
                  <a:cxn ang="0">
                    <a:pos x="30" y="2"/>
                  </a:cxn>
                  <a:cxn ang="0">
                    <a:pos x="42" y="0"/>
                  </a:cxn>
                  <a:cxn ang="0">
                    <a:pos x="56" y="2"/>
                  </a:cxn>
                  <a:cxn ang="0">
                    <a:pos x="66" y="2"/>
                  </a:cxn>
                  <a:cxn ang="0">
                    <a:pos x="64" y="12"/>
                  </a:cxn>
                  <a:cxn ang="0">
                    <a:pos x="56" y="10"/>
                  </a:cxn>
                  <a:cxn ang="0">
                    <a:pos x="44" y="10"/>
                  </a:cxn>
                  <a:cxn ang="0">
                    <a:pos x="36" y="10"/>
                  </a:cxn>
                  <a:cxn ang="0">
                    <a:pos x="28" y="12"/>
                  </a:cxn>
                  <a:cxn ang="0">
                    <a:pos x="22" y="16"/>
                  </a:cxn>
                  <a:cxn ang="0">
                    <a:pos x="20" y="22"/>
                  </a:cxn>
                  <a:cxn ang="0">
                    <a:pos x="20" y="26"/>
                  </a:cxn>
                  <a:cxn ang="0">
                    <a:pos x="20" y="28"/>
                  </a:cxn>
                  <a:cxn ang="0">
                    <a:pos x="26" y="32"/>
                  </a:cxn>
                  <a:cxn ang="0">
                    <a:pos x="32" y="36"/>
                  </a:cxn>
                  <a:cxn ang="0">
                    <a:pos x="38" y="36"/>
                  </a:cxn>
                  <a:cxn ang="0">
                    <a:pos x="48" y="38"/>
                  </a:cxn>
                  <a:cxn ang="0">
                    <a:pos x="56" y="42"/>
                  </a:cxn>
                  <a:cxn ang="0">
                    <a:pos x="62" y="50"/>
                  </a:cxn>
                  <a:cxn ang="0">
                    <a:pos x="64" y="60"/>
                  </a:cxn>
                </a:cxnLst>
                <a:rect l="0" t="0" r="r" b="b"/>
                <a:pathLst>
                  <a:path w="66" h="86">
                    <a:moveTo>
                      <a:pt x="64" y="60"/>
                    </a:moveTo>
                    <a:lnTo>
                      <a:pt x="64" y="60"/>
                    </a:lnTo>
                    <a:lnTo>
                      <a:pt x="60" y="70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48" y="82"/>
                    </a:lnTo>
                    <a:lnTo>
                      <a:pt x="42" y="84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0" y="66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58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66" y="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4" y="54"/>
                    </a:lnTo>
                    <a:lnTo>
                      <a:pt x="64" y="60"/>
                    </a:lnTo>
                    <a:lnTo>
                      <a:pt x="64" y="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82"/>
              <p:cNvSpPr>
                <a:spLocks/>
              </p:cNvSpPr>
              <p:nvPr/>
            </p:nvSpPr>
            <p:spPr bwMode="auto">
              <a:xfrm>
                <a:off x="8778401" y="857157"/>
                <a:ext cx="50315" cy="69666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4" y="0"/>
                  </a:cxn>
                  <a:cxn ang="0">
                    <a:pos x="78" y="0"/>
                  </a:cxn>
                  <a:cxn ang="0">
                    <a:pos x="76" y="8"/>
                  </a:cxn>
                  <a:cxn ang="0">
                    <a:pos x="24" y="8"/>
                  </a:cxn>
                  <a:cxn ang="0">
                    <a:pos x="20" y="48"/>
                  </a:cxn>
                  <a:cxn ang="0">
                    <a:pos x="60" y="48"/>
                  </a:cxn>
                  <a:cxn ang="0">
                    <a:pos x="58" y="56"/>
                  </a:cxn>
                  <a:cxn ang="0">
                    <a:pos x="20" y="56"/>
                  </a:cxn>
                  <a:cxn ang="0">
                    <a:pos x="14" y="98"/>
                  </a:cxn>
                  <a:cxn ang="0">
                    <a:pos x="66" y="98"/>
                  </a:cxn>
                  <a:cxn ang="0">
                    <a:pos x="66" y="108"/>
                  </a:cxn>
                  <a:cxn ang="0">
                    <a:pos x="0" y="108"/>
                  </a:cxn>
                </a:cxnLst>
                <a:rect l="0" t="0" r="r" b="b"/>
                <a:pathLst>
                  <a:path w="78" h="108">
                    <a:moveTo>
                      <a:pt x="0" y="108"/>
                    </a:moveTo>
                    <a:lnTo>
                      <a:pt x="14" y="0"/>
                    </a:lnTo>
                    <a:lnTo>
                      <a:pt x="78" y="0"/>
                    </a:lnTo>
                    <a:lnTo>
                      <a:pt x="76" y="8"/>
                    </a:lnTo>
                    <a:lnTo>
                      <a:pt x="24" y="8"/>
                    </a:lnTo>
                    <a:lnTo>
                      <a:pt x="20" y="48"/>
                    </a:lnTo>
                    <a:lnTo>
                      <a:pt x="60" y="48"/>
                    </a:lnTo>
                    <a:lnTo>
                      <a:pt x="58" y="56"/>
                    </a:lnTo>
                    <a:lnTo>
                      <a:pt x="20" y="56"/>
                    </a:lnTo>
                    <a:lnTo>
                      <a:pt x="14" y="98"/>
                    </a:lnTo>
                    <a:lnTo>
                      <a:pt x="66" y="98"/>
                    </a:lnTo>
                    <a:lnTo>
                      <a:pt x="66" y="10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3"/>
              <p:cNvSpPr>
                <a:spLocks noEditPoints="1"/>
              </p:cNvSpPr>
              <p:nvPr/>
            </p:nvSpPr>
            <p:spPr bwMode="auto">
              <a:xfrm>
                <a:off x="8831296" y="851993"/>
                <a:ext cx="51605" cy="76117"/>
              </a:xfrm>
              <a:custGeom>
                <a:avLst/>
                <a:gdLst/>
                <a:ahLst/>
                <a:cxnLst>
                  <a:cxn ang="0">
                    <a:pos x="66" y="114"/>
                  </a:cxn>
                  <a:cxn ang="0">
                    <a:pos x="60" y="116"/>
                  </a:cxn>
                  <a:cxn ang="0">
                    <a:pos x="54" y="116"/>
                  </a:cxn>
                  <a:cxn ang="0">
                    <a:pos x="46" y="118"/>
                  </a:cxn>
                  <a:cxn ang="0">
                    <a:pos x="38" y="118"/>
                  </a:cxn>
                  <a:cxn ang="0">
                    <a:pos x="22" y="114"/>
                  </a:cxn>
                  <a:cxn ang="0">
                    <a:pos x="14" y="112"/>
                  </a:cxn>
                  <a:cxn ang="0">
                    <a:pos x="8" y="106"/>
                  </a:cxn>
                  <a:cxn ang="0">
                    <a:pos x="2" y="94"/>
                  </a:cxn>
                  <a:cxn ang="0">
                    <a:pos x="0" y="86"/>
                  </a:cxn>
                  <a:cxn ang="0">
                    <a:pos x="0" y="76"/>
                  </a:cxn>
                  <a:cxn ang="0">
                    <a:pos x="4" y="58"/>
                  </a:cxn>
                  <a:cxn ang="0">
                    <a:pos x="10" y="50"/>
                  </a:cxn>
                  <a:cxn ang="0">
                    <a:pos x="14" y="44"/>
                  </a:cxn>
                  <a:cxn ang="0">
                    <a:pos x="28" y="36"/>
                  </a:cxn>
                  <a:cxn ang="0">
                    <a:pos x="36" y="34"/>
                  </a:cxn>
                  <a:cxn ang="0">
                    <a:pos x="44" y="32"/>
                  </a:cxn>
                  <a:cxn ang="0">
                    <a:pos x="52" y="34"/>
                  </a:cxn>
                  <a:cxn ang="0">
                    <a:pos x="68" y="0"/>
                  </a:cxn>
                  <a:cxn ang="0">
                    <a:pos x="80" y="0"/>
                  </a:cxn>
                  <a:cxn ang="0">
                    <a:pos x="78" y="16"/>
                  </a:cxn>
                  <a:cxn ang="0">
                    <a:pos x="76" y="38"/>
                  </a:cxn>
                  <a:cxn ang="0">
                    <a:pos x="72" y="62"/>
                  </a:cxn>
                  <a:cxn ang="0">
                    <a:pos x="70" y="84"/>
                  </a:cxn>
                  <a:cxn ang="0">
                    <a:pos x="68" y="102"/>
                  </a:cxn>
                  <a:cxn ang="0">
                    <a:pos x="66" y="114"/>
                  </a:cxn>
                  <a:cxn ang="0">
                    <a:pos x="64" y="44"/>
                  </a:cxn>
                  <a:cxn ang="0">
                    <a:pos x="54" y="42"/>
                  </a:cxn>
                  <a:cxn ang="0">
                    <a:pos x="48" y="42"/>
                  </a:cxn>
                  <a:cxn ang="0">
                    <a:pos x="28" y="46"/>
                  </a:cxn>
                  <a:cxn ang="0">
                    <a:pos x="24" y="50"/>
                  </a:cxn>
                  <a:cxn ang="0">
                    <a:pos x="16" y="60"/>
                  </a:cxn>
                  <a:cxn ang="0">
                    <a:pos x="14" y="76"/>
                  </a:cxn>
                  <a:cxn ang="0">
                    <a:pos x="14" y="88"/>
                  </a:cxn>
                  <a:cxn ang="0">
                    <a:pos x="18" y="100"/>
                  </a:cxn>
                  <a:cxn ang="0">
                    <a:pos x="22" y="104"/>
                  </a:cxn>
                  <a:cxn ang="0">
                    <a:pos x="28" y="106"/>
                  </a:cxn>
                  <a:cxn ang="0">
                    <a:pos x="40" y="108"/>
                  </a:cxn>
                  <a:cxn ang="0">
                    <a:pos x="46" y="108"/>
                  </a:cxn>
                  <a:cxn ang="0">
                    <a:pos x="56" y="108"/>
                  </a:cxn>
                </a:cxnLst>
                <a:rect l="0" t="0" r="r" b="b"/>
                <a:pathLst>
                  <a:path w="80" h="118">
                    <a:moveTo>
                      <a:pt x="66" y="114"/>
                    </a:moveTo>
                    <a:lnTo>
                      <a:pt x="66" y="114"/>
                    </a:lnTo>
                    <a:lnTo>
                      <a:pt x="60" y="116"/>
                    </a:lnTo>
                    <a:lnTo>
                      <a:pt x="60" y="116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46" y="118"/>
                    </a:lnTo>
                    <a:lnTo>
                      <a:pt x="46" y="118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0" y="116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14" y="112"/>
                    </a:lnTo>
                    <a:lnTo>
                      <a:pt x="8" y="106"/>
                    </a:lnTo>
                    <a:lnTo>
                      <a:pt x="8" y="106"/>
                    </a:lnTo>
                    <a:lnTo>
                      <a:pt x="4" y="100"/>
                    </a:lnTo>
                    <a:lnTo>
                      <a:pt x="2" y="94"/>
                    </a:lnTo>
                    <a:lnTo>
                      <a:pt x="2" y="94"/>
                    </a:lnTo>
                    <a:lnTo>
                      <a:pt x="0" y="8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66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10" y="50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20" y="40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52" y="34"/>
                    </a:lnTo>
                    <a:lnTo>
                      <a:pt x="52" y="34"/>
                    </a:lnTo>
                    <a:lnTo>
                      <a:pt x="64" y="34"/>
                    </a:lnTo>
                    <a:lnTo>
                      <a:pt x="68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2" y="62"/>
                    </a:lnTo>
                    <a:lnTo>
                      <a:pt x="72" y="62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68" y="102"/>
                    </a:lnTo>
                    <a:lnTo>
                      <a:pt x="68" y="102"/>
                    </a:lnTo>
                    <a:lnTo>
                      <a:pt x="66" y="114"/>
                    </a:lnTo>
                    <a:lnTo>
                      <a:pt x="66" y="114"/>
                    </a:lnTo>
                    <a:close/>
                    <a:moveTo>
                      <a:pt x="64" y="44"/>
                    </a:moveTo>
                    <a:lnTo>
                      <a:pt x="64" y="44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34" y="44"/>
                    </a:lnTo>
                    <a:lnTo>
                      <a:pt x="28" y="46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0" y="54"/>
                    </a:lnTo>
                    <a:lnTo>
                      <a:pt x="16" y="60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94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22" y="104"/>
                    </a:lnTo>
                    <a:lnTo>
                      <a:pt x="28" y="106"/>
                    </a:lnTo>
                    <a:lnTo>
                      <a:pt x="28" y="106"/>
                    </a:lnTo>
                    <a:lnTo>
                      <a:pt x="32" y="108"/>
                    </a:lnTo>
                    <a:lnTo>
                      <a:pt x="40" y="108"/>
                    </a:lnTo>
                    <a:lnTo>
                      <a:pt x="40" y="108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8"/>
                    </a:lnTo>
                    <a:lnTo>
                      <a:pt x="64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4"/>
              <p:cNvSpPr>
                <a:spLocks noEditPoints="1"/>
              </p:cNvSpPr>
              <p:nvPr/>
            </p:nvSpPr>
            <p:spPr bwMode="auto">
              <a:xfrm>
                <a:off x="8889351" y="872641"/>
                <a:ext cx="55475" cy="76117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70" y="16"/>
                  </a:cxn>
                  <a:cxn ang="0">
                    <a:pos x="72" y="28"/>
                  </a:cxn>
                  <a:cxn ang="0">
                    <a:pos x="68" y="40"/>
                  </a:cxn>
                  <a:cxn ang="0">
                    <a:pos x="60" y="50"/>
                  </a:cxn>
                  <a:cxn ang="0">
                    <a:pos x="48" y="54"/>
                  </a:cxn>
                  <a:cxn ang="0">
                    <a:pos x="30" y="56"/>
                  </a:cxn>
                  <a:cxn ang="0">
                    <a:pos x="26" y="56"/>
                  </a:cxn>
                  <a:cxn ang="0">
                    <a:pos x="16" y="64"/>
                  </a:cxn>
                  <a:cxn ang="0">
                    <a:pos x="16" y="70"/>
                  </a:cxn>
                  <a:cxn ang="0">
                    <a:pos x="26" y="74"/>
                  </a:cxn>
                  <a:cxn ang="0">
                    <a:pos x="36" y="76"/>
                  </a:cxn>
                  <a:cxn ang="0">
                    <a:pos x="54" y="76"/>
                  </a:cxn>
                  <a:cxn ang="0">
                    <a:pos x="64" y="78"/>
                  </a:cxn>
                  <a:cxn ang="0">
                    <a:pos x="72" y="82"/>
                  </a:cxn>
                  <a:cxn ang="0">
                    <a:pos x="74" y="92"/>
                  </a:cxn>
                  <a:cxn ang="0">
                    <a:pos x="68" y="106"/>
                  </a:cxn>
                  <a:cxn ang="0">
                    <a:pos x="56" y="114"/>
                  </a:cxn>
                  <a:cxn ang="0">
                    <a:pos x="30" y="118"/>
                  </a:cxn>
                  <a:cxn ang="0">
                    <a:pos x="14" y="118"/>
                  </a:cxn>
                  <a:cxn ang="0">
                    <a:pos x="2" y="106"/>
                  </a:cxn>
                  <a:cxn ang="0">
                    <a:pos x="28" y="110"/>
                  </a:cxn>
                  <a:cxn ang="0">
                    <a:pos x="36" y="110"/>
                  </a:cxn>
                  <a:cxn ang="0">
                    <a:pos x="56" y="102"/>
                  </a:cxn>
                  <a:cxn ang="0">
                    <a:pos x="60" y="96"/>
                  </a:cxn>
                  <a:cxn ang="0">
                    <a:pos x="58" y="90"/>
                  </a:cxn>
                  <a:cxn ang="0">
                    <a:pos x="48" y="86"/>
                  </a:cxn>
                  <a:cxn ang="0">
                    <a:pos x="40" y="86"/>
                  </a:cxn>
                  <a:cxn ang="0">
                    <a:pos x="28" y="86"/>
                  </a:cxn>
                  <a:cxn ang="0">
                    <a:pos x="20" y="86"/>
                  </a:cxn>
                  <a:cxn ang="0">
                    <a:pos x="4" y="80"/>
                  </a:cxn>
                  <a:cxn ang="0">
                    <a:pos x="2" y="70"/>
                  </a:cxn>
                  <a:cxn ang="0">
                    <a:pos x="8" y="60"/>
                  </a:cxn>
                  <a:cxn ang="0">
                    <a:pos x="18" y="52"/>
                  </a:cxn>
                  <a:cxn ang="0">
                    <a:pos x="8" y="42"/>
                  </a:cxn>
                  <a:cxn ang="0">
                    <a:pos x="4" y="28"/>
                  </a:cxn>
                  <a:cxn ang="0">
                    <a:pos x="10" y="16"/>
                  </a:cxn>
                  <a:cxn ang="0">
                    <a:pos x="18" y="8"/>
                  </a:cxn>
                  <a:cxn ang="0">
                    <a:pos x="42" y="0"/>
                  </a:cxn>
                  <a:cxn ang="0">
                    <a:pos x="48" y="2"/>
                  </a:cxn>
                  <a:cxn ang="0">
                    <a:pos x="86" y="10"/>
                  </a:cxn>
                  <a:cxn ang="0">
                    <a:pos x="74" y="8"/>
                  </a:cxn>
                  <a:cxn ang="0">
                    <a:pos x="60" y="20"/>
                  </a:cxn>
                  <a:cxn ang="0">
                    <a:pos x="50" y="10"/>
                  </a:cxn>
                  <a:cxn ang="0">
                    <a:pos x="34" y="10"/>
                  </a:cxn>
                  <a:cxn ang="0">
                    <a:pos x="22" y="20"/>
                  </a:cxn>
                  <a:cxn ang="0">
                    <a:pos x="20" y="36"/>
                  </a:cxn>
                  <a:cxn ang="0">
                    <a:pos x="28" y="46"/>
                  </a:cxn>
                  <a:cxn ang="0">
                    <a:pos x="46" y="46"/>
                  </a:cxn>
                  <a:cxn ang="0">
                    <a:pos x="60" y="28"/>
                  </a:cxn>
                </a:cxnLst>
                <a:rect l="0" t="0" r="r" b="b"/>
                <a:pathLst>
                  <a:path w="86" h="118">
                    <a:moveTo>
                      <a:pt x="74" y="8"/>
                    </a:moveTo>
                    <a:lnTo>
                      <a:pt x="74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8" y="12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72" y="22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0" y="36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4" y="46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16" y="64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70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8" y="80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4" y="86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72" y="100"/>
                    </a:lnTo>
                    <a:lnTo>
                      <a:pt x="68" y="106"/>
                    </a:lnTo>
                    <a:lnTo>
                      <a:pt x="68" y="106"/>
                    </a:lnTo>
                    <a:lnTo>
                      <a:pt x="62" y="110"/>
                    </a:lnTo>
                    <a:lnTo>
                      <a:pt x="56" y="114"/>
                    </a:lnTo>
                    <a:lnTo>
                      <a:pt x="56" y="114"/>
                    </a:lnTo>
                    <a:lnTo>
                      <a:pt x="42" y="116"/>
                    </a:lnTo>
                    <a:lnTo>
                      <a:pt x="42" y="11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0" y="116"/>
                    </a:lnTo>
                    <a:lnTo>
                      <a:pt x="2" y="106"/>
                    </a:lnTo>
                    <a:lnTo>
                      <a:pt x="2" y="106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2"/>
                    </a:lnTo>
                    <a:lnTo>
                      <a:pt x="56" y="102"/>
                    </a:lnTo>
                    <a:lnTo>
                      <a:pt x="58" y="100"/>
                    </a:lnTo>
                    <a:lnTo>
                      <a:pt x="60" y="96"/>
                    </a:lnTo>
                    <a:lnTo>
                      <a:pt x="60" y="96"/>
                    </a:lnTo>
                    <a:lnTo>
                      <a:pt x="58" y="90"/>
                    </a:lnTo>
                    <a:lnTo>
                      <a:pt x="58" y="90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48" y="86"/>
                    </a:lnTo>
                    <a:lnTo>
                      <a:pt x="48" y="86"/>
                    </a:lnTo>
                    <a:lnTo>
                      <a:pt x="40" y="86"/>
                    </a:lnTo>
                    <a:lnTo>
                      <a:pt x="40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2" y="76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6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12" y="48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4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4" y="2"/>
                    </a:lnTo>
                    <a:lnTo>
                      <a:pt x="86" y="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74" y="8"/>
                    </a:lnTo>
                    <a:lnTo>
                      <a:pt x="74" y="8"/>
                    </a:lnTo>
                    <a:close/>
                    <a:moveTo>
                      <a:pt x="60" y="28"/>
                    </a:moveTo>
                    <a:lnTo>
                      <a:pt x="60" y="28"/>
                    </a:lnTo>
                    <a:lnTo>
                      <a:pt x="60" y="20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0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2" y="20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36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6" y="46"/>
                    </a:lnTo>
                    <a:lnTo>
                      <a:pt x="52" y="42"/>
                    </a:lnTo>
                    <a:lnTo>
                      <a:pt x="58" y="36"/>
                    </a:lnTo>
                    <a:lnTo>
                      <a:pt x="60" y="28"/>
                    </a:lnTo>
                    <a:lnTo>
                      <a:pt x="60" y="2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85"/>
              <p:cNvSpPr>
                <a:spLocks noEditPoints="1"/>
              </p:cNvSpPr>
              <p:nvPr/>
            </p:nvSpPr>
            <p:spPr bwMode="auto">
              <a:xfrm>
                <a:off x="8948699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2" y="46"/>
                  </a:cxn>
                  <a:cxn ang="0">
                    <a:pos x="16" y="64"/>
                  </a:cxn>
                  <a:cxn ang="0">
                    <a:pos x="18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4" y="76"/>
                  </a:cxn>
                  <a:cxn ang="0">
                    <a:pos x="64" y="74"/>
                  </a:cxn>
                  <a:cxn ang="0">
                    <a:pos x="64" y="82"/>
                  </a:cxn>
                  <a:cxn ang="0">
                    <a:pos x="50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52" y="2"/>
                  </a:cxn>
                  <a:cxn ang="0">
                    <a:pos x="58" y="4"/>
                  </a:cxn>
                  <a:cxn ang="0">
                    <a:pos x="70" y="12"/>
                  </a:cxn>
                  <a:cxn ang="0">
                    <a:pos x="72" y="18"/>
                  </a:cxn>
                  <a:cxn ang="0">
                    <a:pos x="74" y="26"/>
                  </a:cxn>
                  <a:cxn ang="0">
                    <a:pos x="74" y="44"/>
                  </a:cxn>
                  <a:cxn ang="0">
                    <a:pos x="12" y="46"/>
                  </a:cxn>
                  <a:cxn ang="0">
                    <a:pos x="62" y="26"/>
                  </a:cxn>
                  <a:cxn ang="0">
                    <a:pos x="58" y="18"/>
                  </a:cxn>
                  <a:cxn ang="0">
                    <a:pos x="52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2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2" y="46"/>
                    </a:moveTo>
                    <a:lnTo>
                      <a:pt x="12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8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8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8" y="84"/>
                    </a:lnTo>
                    <a:lnTo>
                      <a:pt x="20" y="82"/>
                    </a:lnTo>
                    <a:lnTo>
                      <a:pt x="12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0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2" y="2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4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2" y="18"/>
                    </a:lnTo>
                    <a:lnTo>
                      <a:pt x="74" y="26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4" y="44"/>
                    </a:lnTo>
                    <a:lnTo>
                      <a:pt x="74" y="46"/>
                    </a:lnTo>
                    <a:lnTo>
                      <a:pt x="12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56" y="14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0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18" y="26"/>
                    </a:lnTo>
                    <a:lnTo>
                      <a:pt x="14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ilities Separator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5"/>
          <p:cNvSpPr>
            <a:spLocks/>
          </p:cNvSpPr>
          <p:nvPr userDrawn="1"/>
        </p:nvSpPr>
        <p:spPr bwMode="auto">
          <a:xfrm>
            <a:off x="584344" y="715790"/>
            <a:ext cx="7028329" cy="4926141"/>
          </a:xfrm>
          <a:custGeom>
            <a:avLst/>
            <a:gdLst/>
            <a:ahLst/>
            <a:cxnLst>
              <a:cxn ang="0">
                <a:pos x="4567" y="2765"/>
              </a:cxn>
              <a:cxn ang="0">
                <a:pos x="4562" y="2812"/>
              </a:cxn>
              <a:cxn ang="0">
                <a:pos x="4547" y="2858"/>
              </a:cxn>
              <a:cxn ang="0">
                <a:pos x="4526" y="2900"/>
              </a:cxn>
              <a:cxn ang="0">
                <a:pos x="4497" y="2937"/>
              </a:cxn>
              <a:cxn ang="0">
                <a:pos x="4461" y="2968"/>
              </a:cxn>
              <a:cxn ang="0">
                <a:pos x="4421" y="2991"/>
              </a:cxn>
              <a:cxn ang="0">
                <a:pos x="4375" y="3007"/>
              </a:cxn>
              <a:cxn ang="0">
                <a:pos x="4328" y="3015"/>
              </a:cxn>
              <a:cxn ang="0">
                <a:pos x="239" y="3201"/>
              </a:cxn>
              <a:cxn ang="0">
                <a:pos x="192" y="3199"/>
              </a:cxn>
              <a:cxn ang="0">
                <a:pos x="146" y="3186"/>
              </a:cxn>
              <a:cxn ang="0">
                <a:pos x="106" y="3167"/>
              </a:cxn>
              <a:cxn ang="0">
                <a:pos x="70" y="3139"/>
              </a:cxn>
              <a:cxn ang="0">
                <a:pos x="41" y="3105"/>
              </a:cxn>
              <a:cxn ang="0">
                <a:pos x="20" y="3064"/>
              </a:cxn>
              <a:cxn ang="0">
                <a:pos x="5" y="3020"/>
              </a:cxn>
              <a:cxn ang="0">
                <a:pos x="0" y="2973"/>
              </a:cxn>
              <a:cxn ang="0">
                <a:pos x="0" y="231"/>
              </a:cxn>
              <a:cxn ang="0">
                <a:pos x="5" y="184"/>
              </a:cxn>
              <a:cxn ang="0">
                <a:pos x="20" y="140"/>
              </a:cxn>
              <a:cxn ang="0">
                <a:pos x="41" y="99"/>
              </a:cxn>
              <a:cxn ang="0">
                <a:pos x="70" y="65"/>
              </a:cxn>
              <a:cxn ang="0">
                <a:pos x="106" y="36"/>
              </a:cxn>
              <a:cxn ang="0">
                <a:pos x="146" y="16"/>
              </a:cxn>
              <a:cxn ang="0">
                <a:pos x="192" y="3"/>
              </a:cxn>
              <a:cxn ang="0">
                <a:pos x="239" y="0"/>
              </a:cxn>
              <a:cxn ang="0">
                <a:pos x="4328" y="140"/>
              </a:cxn>
              <a:cxn ang="0">
                <a:pos x="4375" y="146"/>
              </a:cxn>
              <a:cxn ang="0">
                <a:pos x="4421" y="163"/>
              </a:cxn>
              <a:cxn ang="0">
                <a:pos x="4461" y="185"/>
              </a:cxn>
              <a:cxn ang="0">
                <a:pos x="4497" y="216"/>
              </a:cxn>
              <a:cxn ang="0">
                <a:pos x="4526" y="252"/>
              </a:cxn>
              <a:cxn ang="0">
                <a:pos x="4547" y="294"/>
              </a:cxn>
              <a:cxn ang="0">
                <a:pos x="4562" y="340"/>
              </a:cxn>
              <a:cxn ang="0">
                <a:pos x="4567" y="387"/>
              </a:cxn>
            </a:cxnLst>
            <a:rect l="0" t="0" r="r" b="b"/>
            <a:pathLst>
              <a:path w="4567" h="3201">
                <a:moveTo>
                  <a:pt x="4567" y="2765"/>
                </a:moveTo>
                <a:lnTo>
                  <a:pt x="4567" y="2765"/>
                </a:lnTo>
                <a:lnTo>
                  <a:pt x="4565" y="2789"/>
                </a:lnTo>
                <a:lnTo>
                  <a:pt x="4562" y="2812"/>
                </a:lnTo>
                <a:lnTo>
                  <a:pt x="4556" y="2837"/>
                </a:lnTo>
                <a:lnTo>
                  <a:pt x="4547" y="2858"/>
                </a:lnTo>
                <a:lnTo>
                  <a:pt x="4538" y="2880"/>
                </a:lnTo>
                <a:lnTo>
                  <a:pt x="4526" y="2900"/>
                </a:lnTo>
                <a:lnTo>
                  <a:pt x="4512" y="2919"/>
                </a:lnTo>
                <a:lnTo>
                  <a:pt x="4497" y="2937"/>
                </a:lnTo>
                <a:lnTo>
                  <a:pt x="4479" y="2954"/>
                </a:lnTo>
                <a:lnTo>
                  <a:pt x="4461" y="2968"/>
                </a:lnTo>
                <a:lnTo>
                  <a:pt x="4442" y="2981"/>
                </a:lnTo>
                <a:lnTo>
                  <a:pt x="4421" y="2991"/>
                </a:lnTo>
                <a:lnTo>
                  <a:pt x="4398" y="3001"/>
                </a:lnTo>
                <a:lnTo>
                  <a:pt x="4375" y="3007"/>
                </a:lnTo>
                <a:lnTo>
                  <a:pt x="4352" y="3012"/>
                </a:lnTo>
                <a:lnTo>
                  <a:pt x="4328" y="3015"/>
                </a:lnTo>
                <a:lnTo>
                  <a:pt x="239" y="3201"/>
                </a:lnTo>
                <a:lnTo>
                  <a:pt x="239" y="3201"/>
                </a:lnTo>
                <a:lnTo>
                  <a:pt x="215" y="3201"/>
                </a:lnTo>
                <a:lnTo>
                  <a:pt x="192" y="3199"/>
                </a:lnTo>
                <a:lnTo>
                  <a:pt x="169" y="3194"/>
                </a:lnTo>
                <a:lnTo>
                  <a:pt x="146" y="3186"/>
                </a:lnTo>
                <a:lnTo>
                  <a:pt x="125" y="3178"/>
                </a:lnTo>
                <a:lnTo>
                  <a:pt x="106" y="3167"/>
                </a:lnTo>
                <a:lnTo>
                  <a:pt x="88" y="3154"/>
                </a:lnTo>
                <a:lnTo>
                  <a:pt x="70" y="3139"/>
                </a:lnTo>
                <a:lnTo>
                  <a:pt x="55" y="3123"/>
                </a:lnTo>
                <a:lnTo>
                  <a:pt x="41" y="3105"/>
                </a:lnTo>
                <a:lnTo>
                  <a:pt x="29" y="3085"/>
                </a:lnTo>
                <a:lnTo>
                  <a:pt x="20" y="3064"/>
                </a:lnTo>
                <a:lnTo>
                  <a:pt x="11" y="3043"/>
                </a:lnTo>
                <a:lnTo>
                  <a:pt x="5" y="3020"/>
                </a:lnTo>
                <a:lnTo>
                  <a:pt x="2" y="2998"/>
                </a:lnTo>
                <a:lnTo>
                  <a:pt x="0" y="2973"/>
                </a:lnTo>
                <a:lnTo>
                  <a:pt x="0" y="231"/>
                </a:lnTo>
                <a:lnTo>
                  <a:pt x="0" y="231"/>
                </a:lnTo>
                <a:lnTo>
                  <a:pt x="2" y="207"/>
                </a:lnTo>
                <a:lnTo>
                  <a:pt x="5" y="184"/>
                </a:lnTo>
                <a:lnTo>
                  <a:pt x="11" y="161"/>
                </a:lnTo>
                <a:lnTo>
                  <a:pt x="20" y="140"/>
                </a:lnTo>
                <a:lnTo>
                  <a:pt x="29" y="119"/>
                </a:lnTo>
                <a:lnTo>
                  <a:pt x="41" y="99"/>
                </a:lnTo>
                <a:lnTo>
                  <a:pt x="55" y="81"/>
                </a:lnTo>
                <a:lnTo>
                  <a:pt x="70" y="65"/>
                </a:lnTo>
                <a:lnTo>
                  <a:pt x="88" y="50"/>
                </a:lnTo>
                <a:lnTo>
                  <a:pt x="106" y="36"/>
                </a:lnTo>
                <a:lnTo>
                  <a:pt x="125" y="24"/>
                </a:lnTo>
                <a:lnTo>
                  <a:pt x="146" y="16"/>
                </a:lnTo>
                <a:lnTo>
                  <a:pt x="169" y="8"/>
                </a:lnTo>
                <a:lnTo>
                  <a:pt x="192" y="3"/>
                </a:lnTo>
                <a:lnTo>
                  <a:pt x="215" y="0"/>
                </a:lnTo>
                <a:lnTo>
                  <a:pt x="239" y="0"/>
                </a:lnTo>
                <a:lnTo>
                  <a:pt x="4328" y="140"/>
                </a:lnTo>
                <a:lnTo>
                  <a:pt x="4328" y="140"/>
                </a:lnTo>
                <a:lnTo>
                  <a:pt x="4352" y="142"/>
                </a:lnTo>
                <a:lnTo>
                  <a:pt x="4375" y="146"/>
                </a:lnTo>
                <a:lnTo>
                  <a:pt x="4398" y="153"/>
                </a:lnTo>
                <a:lnTo>
                  <a:pt x="4421" y="163"/>
                </a:lnTo>
                <a:lnTo>
                  <a:pt x="4442" y="172"/>
                </a:lnTo>
                <a:lnTo>
                  <a:pt x="4461" y="185"/>
                </a:lnTo>
                <a:lnTo>
                  <a:pt x="4479" y="200"/>
                </a:lnTo>
                <a:lnTo>
                  <a:pt x="4497" y="216"/>
                </a:lnTo>
                <a:lnTo>
                  <a:pt x="4512" y="234"/>
                </a:lnTo>
                <a:lnTo>
                  <a:pt x="4526" y="252"/>
                </a:lnTo>
                <a:lnTo>
                  <a:pt x="4538" y="273"/>
                </a:lnTo>
                <a:lnTo>
                  <a:pt x="4547" y="294"/>
                </a:lnTo>
                <a:lnTo>
                  <a:pt x="4556" y="316"/>
                </a:lnTo>
                <a:lnTo>
                  <a:pt x="4562" y="340"/>
                </a:lnTo>
                <a:lnTo>
                  <a:pt x="4565" y="363"/>
                </a:lnTo>
                <a:lnTo>
                  <a:pt x="4567" y="387"/>
                </a:lnTo>
                <a:lnTo>
                  <a:pt x="4567" y="2765"/>
                </a:lnTo>
                <a:close/>
              </a:path>
            </a:pathLst>
          </a:custGeom>
          <a:solidFill>
            <a:srgbClr val="F294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Title 35"/>
          <p:cNvSpPr>
            <a:spLocks noGrp="1"/>
          </p:cNvSpPr>
          <p:nvPr>
            <p:ph type="title" hasCustomPrompt="1"/>
          </p:nvPr>
        </p:nvSpPr>
        <p:spPr>
          <a:xfrm>
            <a:off x="876947" y="1180383"/>
            <a:ext cx="6282181" cy="2056285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55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Utilities Separator</a:t>
            </a:r>
            <a:endParaRPr lang="en-US" dirty="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8024971" y="266282"/>
            <a:ext cx="972753" cy="682476"/>
            <a:chOff x="8024971" y="266282"/>
            <a:chExt cx="972753" cy="682476"/>
          </a:xfrm>
        </p:grpSpPr>
        <p:sp>
          <p:nvSpPr>
            <p:cNvPr id="34" name="Freeform 59"/>
            <p:cNvSpPr>
              <a:spLocks/>
            </p:cNvSpPr>
            <p:nvPr/>
          </p:nvSpPr>
          <p:spPr bwMode="auto">
            <a:xfrm>
              <a:off x="8106248" y="290795"/>
              <a:ext cx="810194" cy="461862"/>
            </a:xfrm>
            <a:custGeom>
              <a:avLst/>
              <a:gdLst/>
              <a:ahLst/>
              <a:cxnLst>
                <a:cxn ang="0">
                  <a:pos x="66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6" y="0"/>
                </a:cxn>
                <a:cxn ang="0">
                  <a:pos x="66" y="70"/>
                </a:cxn>
              </a:cxnLst>
              <a:rect l="0" t="0" r="r" b="b"/>
              <a:pathLst>
                <a:path w="1256" h="716">
                  <a:moveTo>
                    <a:pt x="66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6" y="0"/>
                  </a:lnTo>
                  <a:lnTo>
                    <a:pt x="66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8070125" y="266282"/>
              <a:ext cx="882441" cy="504436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8" y="0"/>
                </a:cxn>
                <a:cxn ang="0">
                  <a:pos x="1278" y="0"/>
                </a:cxn>
                <a:cxn ang="0">
                  <a:pos x="1296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2" y="28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2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6" y="780"/>
                </a:cxn>
                <a:cxn ang="0">
                  <a:pos x="1278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2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2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8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8" y="0"/>
                  </a:lnTo>
                  <a:lnTo>
                    <a:pt x="1278" y="0"/>
                  </a:lnTo>
                  <a:lnTo>
                    <a:pt x="1296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2" y="28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2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6" y="780"/>
                  </a:lnTo>
                  <a:lnTo>
                    <a:pt x="1278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2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8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72"/>
                </a:cxn>
                <a:cxn ang="0">
                  <a:pos x="724" y="460"/>
                </a:cxn>
                <a:cxn ang="0">
                  <a:pos x="492" y="0"/>
                </a:cxn>
                <a:cxn ang="0">
                  <a:pos x="346" y="460"/>
                </a:cxn>
                <a:cxn ang="0">
                  <a:pos x="346" y="314"/>
                </a:cxn>
                <a:cxn ang="0">
                  <a:pos x="342" y="302"/>
                </a:cxn>
                <a:cxn ang="0">
                  <a:pos x="334" y="288"/>
                </a:cxn>
                <a:cxn ang="0">
                  <a:pos x="314" y="272"/>
                </a:cxn>
                <a:cxn ang="0">
                  <a:pos x="298" y="266"/>
                </a:cxn>
                <a:cxn ang="0">
                  <a:pos x="326" y="254"/>
                </a:cxn>
                <a:cxn ang="0">
                  <a:pos x="340" y="242"/>
                </a:cxn>
                <a:cxn ang="0">
                  <a:pos x="344" y="228"/>
                </a:cxn>
                <a:cxn ang="0">
                  <a:pos x="346" y="72"/>
                </a:cxn>
                <a:cxn ang="0">
                  <a:pos x="344" y="56"/>
                </a:cxn>
                <a:cxn ang="0">
                  <a:pos x="338" y="30"/>
                </a:cxn>
                <a:cxn ang="0">
                  <a:pos x="322" y="12"/>
                </a:cxn>
                <a:cxn ang="0">
                  <a:pos x="294" y="2"/>
                </a:cxn>
                <a:cxn ang="0">
                  <a:pos x="0" y="0"/>
                </a:cxn>
                <a:cxn ang="0">
                  <a:pos x="32" y="72"/>
                </a:cxn>
                <a:cxn ang="0">
                  <a:pos x="0" y="460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44" y="302"/>
                </a:cxn>
                <a:cxn ang="0">
                  <a:pos x="258" y="310"/>
                </a:cxn>
                <a:cxn ang="0">
                  <a:pos x="268" y="322"/>
                </a:cxn>
                <a:cxn ang="0">
                  <a:pos x="270" y="348"/>
                </a:cxn>
                <a:cxn ang="0">
                  <a:pos x="440" y="530"/>
                </a:cxn>
                <a:cxn ang="0">
                  <a:pos x="620" y="370"/>
                </a:cxn>
                <a:cxn ang="0">
                  <a:pos x="1028" y="530"/>
                </a:cxn>
                <a:cxn ang="0">
                  <a:pos x="1044" y="530"/>
                </a:cxn>
                <a:cxn ang="0">
                  <a:pos x="1072" y="524"/>
                </a:cxn>
                <a:cxn ang="0">
                  <a:pos x="1090" y="510"/>
                </a:cxn>
                <a:cxn ang="0">
                  <a:pos x="1098" y="480"/>
                </a:cxn>
                <a:cxn ang="0">
                  <a:pos x="1100" y="72"/>
                </a:cxn>
                <a:cxn ang="0">
                  <a:pos x="1098" y="60"/>
                </a:cxn>
                <a:cxn ang="0">
                  <a:pos x="1090" y="36"/>
                </a:cxn>
                <a:cxn ang="0">
                  <a:pos x="1076" y="16"/>
                </a:cxn>
                <a:cxn ang="0">
                  <a:pos x="1060" y="6"/>
                </a:cxn>
                <a:cxn ang="0">
                  <a:pos x="1040" y="0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60"/>
                  </a:lnTo>
                  <a:lnTo>
                    <a:pt x="724" y="460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2" y="460"/>
                  </a:lnTo>
                  <a:lnTo>
                    <a:pt x="346" y="460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4" y="308"/>
                  </a:lnTo>
                  <a:lnTo>
                    <a:pt x="342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2" y="234"/>
                  </a:lnTo>
                  <a:lnTo>
                    <a:pt x="344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4" y="56"/>
                  </a:lnTo>
                  <a:lnTo>
                    <a:pt x="342" y="42"/>
                  </a:lnTo>
                  <a:lnTo>
                    <a:pt x="338" y="30"/>
                  </a:lnTo>
                  <a:lnTo>
                    <a:pt x="332" y="20"/>
                  </a:lnTo>
                  <a:lnTo>
                    <a:pt x="322" y="12"/>
                  </a:lnTo>
                  <a:lnTo>
                    <a:pt x="310" y="6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32" y="72"/>
                  </a:lnTo>
                  <a:lnTo>
                    <a:pt x="32" y="460"/>
                  </a:lnTo>
                  <a:lnTo>
                    <a:pt x="0" y="460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4"/>
                  </a:lnTo>
                  <a:lnTo>
                    <a:pt x="258" y="310"/>
                  </a:lnTo>
                  <a:lnTo>
                    <a:pt x="264" y="314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0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4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50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0" y="6"/>
                  </a:lnTo>
                  <a:lnTo>
                    <a:pt x="1052" y="4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458"/>
                </a:cxn>
                <a:cxn ang="0">
                  <a:pos x="492" y="0"/>
                </a:cxn>
                <a:cxn ang="0">
                  <a:pos x="346" y="314"/>
                </a:cxn>
                <a:cxn ang="0">
                  <a:pos x="344" y="302"/>
                </a:cxn>
                <a:cxn ang="0">
                  <a:pos x="326" y="280"/>
                </a:cxn>
                <a:cxn ang="0">
                  <a:pos x="298" y="266"/>
                </a:cxn>
                <a:cxn ang="0">
                  <a:pos x="314" y="260"/>
                </a:cxn>
                <a:cxn ang="0">
                  <a:pos x="340" y="242"/>
                </a:cxn>
                <a:cxn ang="0">
                  <a:pos x="346" y="214"/>
                </a:cxn>
                <a:cxn ang="0">
                  <a:pos x="346" y="56"/>
                </a:cxn>
                <a:cxn ang="0">
                  <a:pos x="332" y="18"/>
                </a:cxn>
                <a:cxn ang="0">
                  <a:pos x="310" y="4"/>
                </a:cxn>
                <a:cxn ang="0">
                  <a:pos x="0" y="0"/>
                </a:cxn>
                <a:cxn ang="0">
                  <a:pos x="32" y="458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58" y="310"/>
                </a:cxn>
                <a:cxn ang="0">
                  <a:pos x="270" y="330"/>
                </a:cxn>
                <a:cxn ang="0">
                  <a:pos x="442" y="530"/>
                </a:cxn>
                <a:cxn ang="0">
                  <a:pos x="664" y="530"/>
                </a:cxn>
                <a:cxn ang="0">
                  <a:pos x="1044" y="530"/>
                </a:cxn>
                <a:cxn ang="0">
                  <a:pos x="1082" y="518"/>
                </a:cxn>
                <a:cxn ang="0">
                  <a:pos x="1096" y="496"/>
                </a:cxn>
                <a:cxn ang="0">
                  <a:pos x="1100" y="72"/>
                </a:cxn>
                <a:cxn ang="0">
                  <a:pos x="1096" y="48"/>
                </a:cxn>
                <a:cxn ang="0">
                  <a:pos x="1082" y="22"/>
                </a:cxn>
                <a:cxn ang="0">
                  <a:pos x="1062" y="6"/>
                </a:cxn>
                <a:cxn ang="0">
                  <a:pos x="1028" y="0"/>
                </a:cxn>
                <a:cxn ang="0">
                  <a:pos x="1028" y="0"/>
                </a:cxn>
                <a:cxn ang="0">
                  <a:pos x="1060" y="8"/>
                </a:cxn>
                <a:cxn ang="0">
                  <a:pos x="1082" y="24"/>
                </a:cxn>
                <a:cxn ang="0">
                  <a:pos x="1096" y="50"/>
                </a:cxn>
                <a:cxn ang="0">
                  <a:pos x="1098" y="72"/>
                </a:cxn>
                <a:cxn ang="0">
                  <a:pos x="1098" y="480"/>
                </a:cxn>
                <a:cxn ang="0">
                  <a:pos x="1082" y="518"/>
                </a:cxn>
                <a:cxn ang="0">
                  <a:pos x="1058" y="528"/>
                </a:cxn>
                <a:cxn ang="0">
                  <a:pos x="664" y="530"/>
                </a:cxn>
                <a:cxn ang="0">
                  <a:pos x="440" y="530"/>
                </a:cxn>
                <a:cxn ang="0">
                  <a:pos x="272" y="348"/>
                </a:cxn>
                <a:cxn ang="0">
                  <a:pos x="264" y="314"/>
                </a:cxn>
                <a:cxn ang="0">
                  <a:pos x="252" y="304"/>
                </a:cxn>
                <a:cxn ang="0">
                  <a:pos x="106" y="300"/>
                </a:cxn>
                <a:cxn ang="0">
                  <a:pos x="0" y="460"/>
                </a:cxn>
                <a:cxn ang="0">
                  <a:pos x="0" y="74"/>
                </a:cxn>
                <a:cxn ang="0">
                  <a:pos x="274" y="0"/>
                </a:cxn>
                <a:cxn ang="0">
                  <a:pos x="322" y="12"/>
                </a:cxn>
                <a:cxn ang="0">
                  <a:pos x="342" y="42"/>
                </a:cxn>
                <a:cxn ang="0">
                  <a:pos x="346" y="214"/>
                </a:cxn>
                <a:cxn ang="0">
                  <a:pos x="342" y="234"/>
                </a:cxn>
                <a:cxn ang="0">
                  <a:pos x="326" y="254"/>
                </a:cxn>
                <a:cxn ang="0">
                  <a:pos x="298" y="266"/>
                </a:cxn>
                <a:cxn ang="0">
                  <a:pos x="326" y="280"/>
                </a:cxn>
                <a:cxn ang="0">
                  <a:pos x="340" y="296"/>
                </a:cxn>
                <a:cxn ang="0">
                  <a:pos x="344" y="308"/>
                </a:cxn>
                <a:cxn ang="0">
                  <a:pos x="382" y="460"/>
                </a:cxn>
                <a:cxn ang="0">
                  <a:pos x="724" y="460"/>
                </a:cxn>
                <a:cxn ang="0">
                  <a:pos x="724" y="72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1028" y="0"/>
                  </a:ln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58"/>
                  </a:lnTo>
                  <a:lnTo>
                    <a:pt x="724" y="458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0" y="458"/>
                  </a:lnTo>
                  <a:lnTo>
                    <a:pt x="346" y="458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6" y="308"/>
                  </a:lnTo>
                  <a:lnTo>
                    <a:pt x="344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4" y="234"/>
                  </a:lnTo>
                  <a:lnTo>
                    <a:pt x="346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6" y="56"/>
                  </a:lnTo>
                  <a:lnTo>
                    <a:pt x="344" y="42"/>
                  </a:lnTo>
                  <a:lnTo>
                    <a:pt x="338" y="30"/>
                  </a:lnTo>
                  <a:lnTo>
                    <a:pt x="332" y="18"/>
                  </a:lnTo>
                  <a:lnTo>
                    <a:pt x="332" y="18"/>
                  </a:lnTo>
                  <a:lnTo>
                    <a:pt x="322" y="10"/>
                  </a:lnTo>
                  <a:lnTo>
                    <a:pt x="310" y="4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32" y="72"/>
                  </a:lnTo>
                  <a:lnTo>
                    <a:pt x="32" y="458"/>
                  </a:lnTo>
                  <a:lnTo>
                    <a:pt x="0" y="458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6"/>
                  </a:lnTo>
                  <a:lnTo>
                    <a:pt x="258" y="310"/>
                  </a:lnTo>
                  <a:lnTo>
                    <a:pt x="264" y="316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2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6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48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2" y="6"/>
                  </a:lnTo>
                  <a:lnTo>
                    <a:pt x="1052" y="2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40" y="2"/>
                  </a:lnTo>
                  <a:lnTo>
                    <a:pt x="1052" y="4"/>
                  </a:lnTo>
                  <a:lnTo>
                    <a:pt x="1060" y="8"/>
                  </a:lnTo>
                  <a:lnTo>
                    <a:pt x="1068" y="12"/>
                  </a:lnTo>
                  <a:lnTo>
                    <a:pt x="1076" y="18"/>
                  </a:lnTo>
                  <a:lnTo>
                    <a:pt x="1082" y="24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96" y="50"/>
                  </a:lnTo>
                  <a:lnTo>
                    <a:pt x="1098" y="60"/>
                  </a:lnTo>
                  <a:lnTo>
                    <a:pt x="1098" y="60"/>
                  </a:lnTo>
                  <a:lnTo>
                    <a:pt x="1098" y="72"/>
                  </a:lnTo>
                  <a:lnTo>
                    <a:pt x="1098" y="460"/>
                  </a:lnTo>
                  <a:lnTo>
                    <a:pt x="1098" y="460"/>
                  </a:lnTo>
                  <a:lnTo>
                    <a:pt x="1098" y="480"/>
                  </a:lnTo>
                  <a:lnTo>
                    <a:pt x="1094" y="496"/>
                  </a:lnTo>
                  <a:lnTo>
                    <a:pt x="1088" y="508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72" y="524"/>
                  </a:lnTo>
                  <a:lnTo>
                    <a:pt x="1058" y="528"/>
                  </a:lnTo>
                  <a:lnTo>
                    <a:pt x="1044" y="530"/>
                  </a:lnTo>
                  <a:lnTo>
                    <a:pt x="1028" y="530"/>
                  </a:lnTo>
                  <a:lnTo>
                    <a:pt x="664" y="530"/>
                  </a:lnTo>
                  <a:lnTo>
                    <a:pt x="620" y="370"/>
                  </a:lnTo>
                  <a:lnTo>
                    <a:pt x="480" y="370"/>
                  </a:lnTo>
                  <a:lnTo>
                    <a:pt x="440" y="530"/>
                  </a:lnTo>
                  <a:lnTo>
                    <a:pt x="272" y="530"/>
                  </a:lnTo>
                  <a:lnTo>
                    <a:pt x="272" y="348"/>
                  </a:lnTo>
                  <a:lnTo>
                    <a:pt x="272" y="348"/>
                  </a:lnTo>
                  <a:lnTo>
                    <a:pt x="270" y="330"/>
                  </a:lnTo>
                  <a:lnTo>
                    <a:pt x="268" y="322"/>
                  </a:lnTo>
                  <a:lnTo>
                    <a:pt x="264" y="314"/>
                  </a:lnTo>
                  <a:lnTo>
                    <a:pt x="264" y="314"/>
                  </a:lnTo>
                  <a:lnTo>
                    <a:pt x="260" y="308"/>
                  </a:lnTo>
                  <a:lnTo>
                    <a:pt x="252" y="304"/>
                  </a:lnTo>
                  <a:lnTo>
                    <a:pt x="244" y="302"/>
                  </a:lnTo>
                  <a:lnTo>
                    <a:pt x="232" y="300"/>
                  </a:lnTo>
                  <a:lnTo>
                    <a:pt x="106" y="300"/>
                  </a:lnTo>
                  <a:lnTo>
                    <a:pt x="106" y="530"/>
                  </a:lnTo>
                  <a:lnTo>
                    <a:pt x="0" y="530"/>
                  </a:lnTo>
                  <a:lnTo>
                    <a:pt x="0" y="460"/>
                  </a:lnTo>
                  <a:lnTo>
                    <a:pt x="32" y="460"/>
                  </a:lnTo>
                  <a:lnTo>
                    <a:pt x="32" y="72"/>
                  </a:lnTo>
                  <a:lnTo>
                    <a:pt x="0" y="74"/>
                  </a:lnTo>
                  <a:lnTo>
                    <a:pt x="0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94" y="2"/>
                  </a:lnTo>
                  <a:lnTo>
                    <a:pt x="310" y="6"/>
                  </a:lnTo>
                  <a:lnTo>
                    <a:pt x="322" y="12"/>
                  </a:lnTo>
                  <a:lnTo>
                    <a:pt x="332" y="20"/>
                  </a:lnTo>
                  <a:lnTo>
                    <a:pt x="338" y="30"/>
                  </a:lnTo>
                  <a:lnTo>
                    <a:pt x="342" y="42"/>
                  </a:lnTo>
                  <a:lnTo>
                    <a:pt x="344" y="56"/>
                  </a:lnTo>
                  <a:lnTo>
                    <a:pt x="346" y="72"/>
                  </a:lnTo>
                  <a:lnTo>
                    <a:pt x="346" y="214"/>
                  </a:lnTo>
                  <a:lnTo>
                    <a:pt x="346" y="214"/>
                  </a:lnTo>
                  <a:lnTo>
                    <a:pt x="344" y="228"/>
                  </a:lnTo>
                  <a:lnTo>
                    <a:pt x="342" y="234"/>
                  </a:lnTo>
                  <a:lnTo>
                    <a:pt x="340" y="240"/>
                  </a:lnTo>
                  <a:lnTo>
                    <a:pt x="334" y="248"/>
                  </a:lnTo>
                  <a:lnTo>
                    <a:pt x="326" y="254"/>
                  </a:lnTo>
                  <a:lnTo>
                    <a:pt x="314" y="260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72"/>
                  </a:lnTo>
                  <a:lnTo>
                    <a:pt x="326" y="280"/>
                  </a:lnTo>
                  <a:lnTo>
                    <a:pt x="334" y="288"/>
                  </a:lnTo>
                  <a:lnTo>
                    <a:pt x="340" y="296"/>
                  </a:lnTo>
                  <a:lnTo>
                    <a:pt x="340" y="296"/>
                  </a:lnTo>
                  <a:lnTo>
                    <a:pt x="342" y="302"/>
                  </a:lnTo>
                  <a:lnTo>
                    <a:pt x="344" y="308"/>
                  </a:lnTo>
                  <a:lnTo>
                    <a:pt x="344" y="308"/>
                  </a:lnTo>
                  <a:lnTo>
                    <a:pt x="346" y="314"/>
                  </a:lnTo>
                  <a:lnTo>
                    <a:pt x="346" y="460"/>
                  </a:lnTo>
                  <a:lnTo>
                    <a:pt x="382" y="460"/>
                  </a:lnTo>
                  <a:lnTo>
                    <a:pt x="492" y="0"/>
                  </a:lnTo>
                  <a:lnTo>
                    <a:pt x="610" y="0"/>
                  </a:lnTo>
                  <a:lnTo>
                    <a:pt x="724" y="460"/>
                  </a:lnTo>
                  <a:lnTo>
                    <a:pt x="756" y="460"/>
                  </a:lnTo>
                  <a:lnTo>
                    <a:pt x="756" y="72"/>
                  </a:lnTo>
                  <a:lnTo>
                    <a:pt x="724" y="72"/>
                  </a:lnTo>
                  <a:lnTo>
                    <a:pt x="724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0" y="266"/>
                </a:cxn>
                <a:cxn ang="0">
                  <a:pos x="116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62" y="0"/>
                  </a:ln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0" y="266"/>
                  </a:lnTo>
                  <a:lnTo>
                    <a:pt x="116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4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88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4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88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6"/>
                </a:cxn>
                <a:cxn ang="0">
                  <a:pos x="190" y="376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90" y="16"/>
                </a:cxn>
                <a:cxn ang="0">
                  <a:pos x="190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0" y="0"/>
                </a:cxn>
                <a:cxn ang="0">
                  <a:pos x="150" y="0"/>
                </a:cxn>
                <a:cxn ang="0">
                  <a:pos x="164" y="2"/>
                </a:cxn>
                <a:cxn ang="0">
                  <a:pos x="176" y="4"/>
                </a:cxn>
                <a:cxn ang="0">
                  <a:pos x="184" y="10"/>
                </a:cxn>
                <a:cxn ang="0">
                  <a:pos x="188" y="16"/>
                </a:cxn>
                <a:cxn ang="0">
                  <a:pos x="188" y="16"/>
                </a:cxn>
                <a:cxn ang="0">
                  <a:pos x="192" y="22"/>
                </a:cxn>
                <a:cxn ang="0">
                  <a:pos x="194" y="30"/>
                </a:cxn>
                <a:cxn ang="0">
                  <a:pos x="194" y="42"/>
                </a:cxn>
                <a:cxn ang="0">
                  <a:pos x="194" y="348"/>
                </a:cxn>
                <a:cxn ang="0">
                  <a:pos x="194" y="348"/>
                </a:cxn>
                <a:cxn ang="0">
                  <a:pos x="194" y="364"/>
                </a:cxn>
                <a:cxn ang="0">
                  <a:pos x="192" y="370"/>
                </a:cxn>
                <a:cxn ang="0">
                  <a:pos x="190" y="374"/>
                </a:cxn>
                <a:cxn ang="0">
                  <a:pos x="190" y="374"/>
                </a:cxn>
                <a:cxn ang="0">
                  <a:pos x="186" y="380"/>
                </a:cxn>
                <a:cxn ang="0">
                  <a:pos x="180" y="382"/>
                </a:cxn>
                <a:cxn ang="0">
                  <a:pos x="170" y="386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2" y="388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0"/>
                  </a:ln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6"/>
                  </a:lnTo>
                  <a:lnTo>
                    <a:pt x="190" y="376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90" y="16"/>
                  </a:lnTo>
                  <a:lnTo>
                    <a:pt x="190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64" y="2"/>
                  </a:lnTo>
                  <a:lnTo>
                    <a:pt x="176" y="4"/>
                  </a:lnTo>
                  <a:lnTo>
                    <a:pt x="184" y="10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92" y="22"/>
                  </a:lnTo>
                  <a:lnTo>
                    <a:pt x="194" y="30"/>
                  </a:lnTo>
                  <a:lnTo>
                    <a:pt x="194" y="42"/>
                  </a:lnTo>
                  <a:lnTo>
                    <a:pt x="194" y="348"/>
                  </a:lnTo>
                  <a:lnTo>
                    <a:pt x="194" y="348"/>
                  </a:lnTo>
                  <a:lnTo>
                    <a:pt x="194" y="364"/>
                  </a:lnTo>
                  <a:lnTo>
                    <a:pt x="192" y="370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86" y="380"/>
                  </a:lnTo>
                  <a:lnTo>
                    <a:pt x="180" y="382"/>
                  </a:lnTo>
                  <a:lnTo>
                    <a:pt x="170" y="386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2" y="38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6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4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2"/>
                </a:cxn>
                <a:cxn ang="0">
                  <a:pos x="128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6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4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8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6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0"/>
                </a:cxn>
                <a:cxn ang="0">
                  <a:pos x="12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40" y="2"/>
                </a:cxn>
                <a:cxn ang="0">
                  <a:pos x="148" y="4"/>
                </a:cxn>
                <a:cxn ang="0">
                  <a:pos x="154" y="8"/>
                </a:cxn>
                <a:cxn ang="0">
                  <a:pos x="160" y="12"/>
                </a:cxn>
                <a:cxn ang="0">
                  <a:pos x="162" y="18"/>
                </a:cxn>
                <a:cxn ang="0">
                  <a:pos x="164" y="24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120"/>
                </a:cxn>
                <a:cxn ang="0">
                  <a:pos x="168" y="120"/>
                </a:cxn>
                <a:cxn ang="0">
                  <a:pos x="166" y="132"/>
                </a:cxn>
                <a:cxn ang="0">
                  <a:pos x="164" y="138"/>
                </a:cxn>
                <a:cxn ang="0">
                  <a:pos x="162" y="144"/>
                </a:cxn>
                <a:cxn ang="0">
                  <a:pos x="158" y="150"/>
                </a:cxn>
                <a:cxn ang="0">
                  <a:pos x="152" y="154"/>
                </a:cxn>
                <a:cxn ang="0">
                  <a:pos x="144" y="158"/>
                </a:cxn>
                <a:cxn ang="0">
                  <a:pos x="134" y="160"/>
                </a:cxn>
                <a:cxn ang="0">
                  <a:pos x="134" y="162"/>
                </a:cxn>
                <a:cxn ang="0">
                  <a:pos x="134" y="160"/>
                </a:cxn>
                <a:cxn ang="0">
                  <a:pos x="2" y="16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8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6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0" y="2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60" y="12"/>
                  </a:lnTo>
                  <a:lnTo>
                    <a:pt x="162" y="18"/>
                  </a:lnTo>
                  <a:lnTo>
                    <a:pt x="164" y="24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120"/>
                  </a:lnTo>
                  <a:lnTo>
                    <a:pt x="168" y="120"/>
                  </a:lnTo>
                  <a:lnTo>
                    <a:pt x="166" y="132"/>
                  </a:lnTo>
                  <a:lnTo>
                    <a:pt x="164" y="138"/>
                  </a:lnTo>
                  <a:lnTo>
                    <a:pt x="162" y="144"/>
                  </a:lnTo>
                  <a:lnTo>
                    <a:pt x="158" y="150"/>
                  </a:lnTo>
                  <a:lnTo>
                    <a:pt x="152" y="154"/>
                  </a:lnTo>
                  <a:lnTo>
                    <a:pt x="144" y="158"/>
                  </a:lnTo>
                  <a:lnTo>
                    <a:pt x="134" y="160"/>
                  </a:lnTo>
                  <a:lnTo>
                    <a:pt x="134" y="162"/>
                  </a:lnTo>
                  <a:lnTo>
                    <a:pt x="134" y="160"/>
                  </a:lnTo>
                  <a:lnTo>
                    <a:pt x="2" y="16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" name="Group 116"/>
            <p:cNvGrpSpPr/>
            <p:nvPr userDrawn="1"/>
          </p:nvGrpSpPr>
          <p:grpSpPr>
            <a:xfrm>
              <a:off x="8024971" y="851993"/>
              <a:ext cx="972753" cy="96765"/>
              <a:chOff x="8024971" y="851993"/>
              <a:chExt cx="972753" cy="96765"/>
            </a:xfrm>
          </p:grpSpPr>
          <p:sp>
            <p:nvSpPr>
              <p:cNvPr id="74" name="Freeform 69"/>
              <p:cNvSpPr>
                <a:spLocks/>
              </p:cNvSpPr>
              <p:nvPr/>
            </p:nvSpPr>
            <p:spPr bwMode="auto">
              <a:xfrm>
                <a:off x="8024971" y="857157"/>
                <a:ext cx="56765" cy="69666"/>
              </a:xfrm>
              <a:custGeom>
                <a:avLst/>
                <a:gdLst/>
                <a:ahLst/>
                <a:cxnLst>
                  <a:cxn ang="0">
                    <a:pos x="42" y="66"/>
                  </a:cxn>
                  <a:cxn ang="0">
                    <a:pos x="38" y="108"/>
                  </a:cxn>
                  <a:cxn ang="0">
                    <a:pos x="24" y="108"/>
                  </a:cxn>
                  <a:cxn ang="0">
                    <a:pos x="30" y="6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38" y="54"/>
                  </a:cxn>
                  <a:cxn ang="0">
                    <a:pos x="40" y="54"/>
                  </a:cxn>
                  <a:cxn ang="0">
                    <a:pos x="76" y="0"/>
                  </a:cxn>
                  <a:cxn ang="0">
                    <a:pos x="88" y="0"/>
                  </a:cxn>
                  <a:cxn ang="0">
                    <a:pos x="42" y="66"/>
                  </a:cxn>
                </a:cxnLst>
                <a:rect l="0" t="0" r="r" b="b"/>
                <a:pathLst>
                  <a:path w="88" h="108">
                    <a:moveTo>
                      <a:pt x="42" y="66"/>
                    </a:moveTo>
                    <a:lnTo>
                      <a:pt x="38" y="108"/>
                    </a:lnTo>
                    <a:lnTo>
                      <a:pt x="24" y="108"/>
                    </a:lnTo>
                    <a:lnTo>
                      <a:pt x="30" y="6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8" y="54"/>
                    </a:lnTo>
                    <a:lnTo>
                      <a:pt x="40" y="54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42" y="6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0"/>
              <p:cNvSpPr>
                <a:spLocks noEditPoints="1"/>
              </p:cNvSpPr>
              <p:nvPr/>
            </p:nvSpPr>
            <p:spPr bwMode="auto">
              <a:xfrm>
                <a:off x="807399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6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1"/>
              <p:cNvSpPr>
                <a:spLocks/>
              </p:cNvSpPr>
              <p:nvPr/>
            </p:nvSpPr>
            <p:spPr bwMode="auto">
              <a:xfrm>
                <a:off x="8137211" y="873928"/>
                <a:ext cx="47734" cy="52895"/>
              </a:xfrm>
              <a:custGeom>
                <a:avLst/>
                <a:gdLst/>
                <a:ahLst/>
                <a:cxnLst>
                  <a:cxn ang="0">
                    <a:pos x="54" y="82"/>
                  </a:cxn>
                  <a:cxn ang="0">
                    <a:pos x="54" y="72"/>
                  </a:cxn>
                  <a:cxn ang="0">
                    <a:pos x="54" y="72"/>
                  </a:cxn>
                  <a:cxn ang="0">
                    <a:pos x="44" y="78"/>
                  </a:cxn>
                  <a:cxn ang="0">
                    <a:pos x="44" y="78"/>
                  </a:cxn>
                  <a:cxn ang="0">
                    <a:pos x="36" y="82"/>
                  </a:cxn>
                  <a:cxn ang="0">
                    <a:pos x="36" y="82"/>
                  </a:cxn>
                  <a:cxn ang="0">
                    <a:pos x="28" y="82"/>
                  </a:cxn>
                  <a:cxn ang="0">
                    <a:pos x="28" y="82"/>
                  </a:cxn>
                  <a:cxn ang="0">
                    <a:pos x="20" y="82"/>
                  </a:cxn>
                  <a:cxn ang="0">
                    <a:pos x="20" y="82"/>
                  </a:cxn>
                  <a:cxn ang="0">
                    <a:pos x="12" y="82"/>
                  </a:cxn>
                  <a:cxn ang="0">
                    <a:pos x="12" y="82"/>
                  </a:cxn>
                  <a:cxn ang="0">
                    <a:pos x="6" y="78"/>
                  </a:cxn>
                  <a:cxn ang="0">
                    <a:pos x="6" y="7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0" y="58"/>
                  </a:cxn>
                  <a:cxn ang="0">
                    <a:pos x="8" y="0"/>
                  </a:cxn>
                  <a:cxn ang="0">
                    <a:pos x="20" y="0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2" y="58"/>
                  </a:cxn>
                  <a:cxn ang="0">
                    <a:pos x="12" y="58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8" y="70"/>
                  </a:cxn>
                  <a:cxn ang="0">
                    <a:pos x="18" y="70"/>
                  </a:cxn>
                  <a:cxn ang="0">
                    <a:pos x="20" y="72"/>
                  </a:cxn>
                  <a:cxn ang="0">
                    <a:pos x="26" y="72"/>
                  </a:cxn>
                  <a:cxn ang="0">
                    <a:pos x="26" y="72"/>
                  </a:cxn>
                  <a:cxn ang="0">
                    <a:pos x="34" y="72"/>
                  </a:cxn>
                  <a:cxn ang="0">
                    <a:pos x="34" y="72"/>
                  </a:cxn>
                  <a:cxn ang="0">
                    <a:pos x="42" y="70"/>
                  </a:cxn>
                  <a:cxn ang="0">
                    <a:pos x="42" y="70"/>
                  </a:cxn>
                  <a:cxn ang="0">
                    <a:pos x="48" y="66"/>
                  </a:cxn>
                  <a:cxn ang="0">
                    <a:pos x="48" y="66"/>
                  </a:cxn>
                  <a:cxn ang="0">
                    <a:pos x="54" y="64"/>
                  </a:cxn>
                  <a:cxn ang="0">
                    <a:pos x="62" y="0"/>
                  </a:cxn>
                  <a:cxn ang="0">
                    <a:pos x="74" y="0"/>
                  </a:cxn>
                  <a:cxn ang="0">
                    <a:pos x="64" y="82"/>
                  </a:cxn>
                  <a:cxn ang="0">
                    <a:pos x="54" y="82"/>
                  </a:cxn>
                </a:cxnLst>
                <a:rect l="0" t="0" r="r" b="b"/>
                <a:pathLst>
                  <a:path w="74" h="82">
                    <a:moveTo>
                      <a:pt x="54" y="82"/>
                    </a:moveTo>
                    <a:lnTo>
                      <a:pt x="54" y="72"/>
                    </a:lnTo>
                    <a:lnTo>
                      <a:pt x="54" y="72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12" y="82"/>
                    </a:lnTo>
                    <a:lnTo>
                      <a:pt x="12" y="82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0" y="58"/>
                    </a:lnTo>
                    <a:lnTo>
                      <a:pt x="8" y="0"/>
                    </a:lnTo>
                    <a:lnTo>
                      <a:pt x="20" y="0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0" y="72"/>
                    </a:lnTo>
                    <a:lnTo>
                      <a:pt x="26" y="72"/>
                    </a:lnTo>
                    <a:lnTo>
                      <a:pt x="26" y="72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4" y="64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64" y="82"/>
                    </a:lnTo>
                    <a:lnTo>
                      <a:pt x="54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2"/>
              <p:cNvSpPr>
                <a:spLocks/>
              </p:cNvSpPr>
              <p:nvPr/>
            </p:nvSpPr>
            <p:spPr bwMode="auto">
              <a:xfrm>
                <a:off x="8195267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4" y="12"/>
                  </a:cxn>
                  <a:cxn ang="0">
                    <a:pos x="34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4" y="12"/>
                  </a:cxn>
                  <a:cxn ang="0">
                    <a:pos x="34" y="12"/>
                  </a:cxn>
                </a:cxnLst>
                <a:rect l="0" t="0" r="r" b="b"/>
                <a:pathLst>
                  <a:path w="54" h="82">
                    <a:moveTo>
                      <a:pt x="34" y="12"/>
                    </a:moveTo>
                    <a:lnTo>
                      <a:pt x="34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4" y="12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3"/>
              <p:cNvSpPr>
                <a:spLocks/>
              </p:cNvSpPr>
              <p:nvPr/>
            </p:nvSpPr>
            <p:spPr bwMode="auto">
              <a:xfrm>
                <a:off x="8267513" y="857157"/>
                <a:ext cx="63216" cy="69666"/>
              </a:xfrm>
              <a:custGeom>
                <a:avLst/>
                <a:gdLst/>
                <a:ahLst/>
                <a:cxnLst>
                  <a:cxn ang="0">
                    <a:pos x="84" y="108"/>
                  </a:cxn>
                  <a:cxn ang="0">
                    <a:pos x="66" y="108"/>
                  </a:cxn>
                  <a:cxn ang="0">
                    <a:pos x="24" y="10"/>
                  </a:cxn>
                  <a:cxn ang="0">
                    <a:pos x="22" y="10"/>
                  </a:cxn>
                  <a:cxn ang="0">
                    <a:pos x="12" y="108"/>
                  </a:cxn>
                  <a:cxn ang="0">
                    <a:pos x="0" y="108"/>
                  </a:cxn>
                  <a:cxn ang="0">
                    <a:pos x="14" y="0"/>
                  </a:cxn>
                  <a:cxn ang="0">
                    <a:pos x="32" y="0"/>
                  </a:cxn>
                  <a:cxn ang="0">
                    <a:pos x="74" y="94"/>
                  </a:cxn>
                  <a:cxn ang="0">
                    <a:pos x="76" y="94"/>
                  </a:cxn>
                  <a:cxn ang="0">
                    <a:pos x="86" y="0"/>
                  </a:cxn>
                  <a:cxn ang="0">
                    <a:pos x="98" y="0"/>
                  </a:cxn>
                  <a:cxn ang="0">
                    <a:pos x="84" y="108"/>
                  </a:cxn>
                </a:cxnLst>
                <a:rect l="0" t="0" r="r" b="b"/>
                <a:pathLst>
                  <a:path w="98" h="108">
                    <a:moveTo>
                      <a:pt x="84" y="108"/>
                    </a:moveTo>
                    <a:lnTo>
                      <a:pt x="66" y="108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12" y="108"/>
                    </a:lnTo>
                    <a:lnTo>
                      <a:pt x="0" y="108"/>
                    </a:lnTo>
                    <a:lnTo>
                      <a:pt x="14" y="0"/>
                    </a:lnTo>
                    <a:lnTo>
                      <a:pt x="32" y="0"/>
                    </a:lnTo>
                    <a:lnTo>
                      <a:pt x="74" y="94"/>
                    </a:lnTo>
                    <a:lnTo>
                      <a:pt x="76" y="94"/>
                    </a:lnTo>
                    <a:lnTo>
                      <a:pt x="86" y="0"/>
                    </a:lnTo>
                    <a:lnTo>
                      <a:pt x="98" y="0"/>
                    </a:lnTo>
                    <a:lnTo>
                      <a:pt x="84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4"/>
              <p:cNvSpPr>
                <a:spLocks noEditPoints="1"/>
              </p:cNvSpPr>
              <p:nvPr/>
            </p:nvSpPr>
            <p:spPr bwMode="auto">
              <a:xfrm>
                <a:off x="8338470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4" y="46"/>
                  </a:cxn>
                  <a:cxn ang="0">
                    <a:pos x="16" y="64"/>
                  </a:cxn>
                  <a:cxn ang="0">
                    <a:pos x="20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6" y="76"/>
                  </a:cxn>
                  <a:cxn ang="0">
                    <a:pos x="66" y="74"/>
                  </a:cxn>
                  <a:cxn ang="0">
                    <a:pos x="64" y="82"/>
                  </a:cxn>
                  <a:cxn ang="0">
                    <a:pos x="52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2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4" y="0"/>
                  </a:cxn>
                  <a:cxn ang="0">
                    <a:pos x="52" y="2"/>
                  </a:cxn>
                  <a:cxn ang="0">
                    <a:pos x="60" y="4"/>
                  </a:cxn>
                  <a:cxn ang="0">
                    <a:pos x="70" y="12"/>
                  </a:cxn>
                  <a:cxn ang="0">
                    <a:pos x="74" y="18"/>
                  </a:cxn>
                  <a:cxn ang="0">
                    <a:pos x="76" y="26"/>
                  </a:cxn>
                  <a:cxn ang="0">
                    <a:pos x="76" y="44"/>
                  </a:cxn>
                  <a:cxn ang="0">
                    <a:pos x="14" y="46"/>
                  </a:cxn>
                  <a:cxn ang="0">
                    <a:pos x="62" y="26"/>
                  </a:cxn>
                  <a:cxn ang="0">
                    <a:pos x="60" y="18"/>
                  </a:cxn>
                  <a:cxn ang="0">
                    <a:pos x="54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4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4" y="46"/>
                    </a:moveTo>
                    <a:lnTo>
                      <a:pt x="14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20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30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66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30" y="84"/>
                    </a:lnTo>
                    <a:lnTo>
                      <a:pt x="20" y="82"/>
                    </a:lnTo>
                    <a:lnTo>
                      <a:pt x="14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2" y="60"/>
                    </a:lnTo>
                    <a:lnTo>
                      <a:pt x="0" y="5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2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2" y="2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6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4" y="18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6" y="34"/>
                    </a:lnTo>
                    <a:lnTo>
                      <a:pt x="76" y="44"/>
                    </a:lnTo>
                    <a:lnTo>
                      <a:pt x="76" y="46"/>
                    </a:lnTo>
                    <a:lnTo>
                      <a:pt x="14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2" y="10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18" y="26"/>
                    </a:lnTo>
                    <a:lnTo>
                      <a:pt x="16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5"/>
              <p:cNvSpPr>
                <a:spLocks/>
              </p:cNvSpPr>
              <p:nvPr/>
            </p:nvSpPr>
            <p:spPr bwMode="auto">
              <a:xfrm>
                <a:off x="8395235" y="855866"/>
                <a:ext cx="34833" cy="70957"/>
              </a:xfrm>
              <a:custGeom>
                <a:avLst/>
                <a:gdLst/>
                <a:ahLst/>
                <a:cxnLst>
                  <a:cxn ang="0">
                    <a:pos x="30" y="38"/>
                  </a:cxn>
                  <a:cxn ang="0">
                    <a:pos x="24" y="90"/>
                  </a:cxn>
                  <a:cxn ang="0">
                    <a:pos x="24" y="90"/>
                  </a:cxn>
                  <a:cxn ang="0">
                    <a:pos x="22" y="96"/>
                  </a:cxn>
                  <a:cxn ang="0">
                    <a:pos x="22" y="96"/>
                  </a:cxn>
                  <a:cxn ang="0">
                    <a:pos x="24" y="100"/>
                  </a:cxn>
                  <a:cxn ang="0">
                    <a:pos x="24" y="100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4" y="100"/>
                  </a:cxn>
                  <a:cxn ang="0">
                    <a:pos x="44" y="100"/>
                  </a:cxn>
                  <a:cxn ang="0">
                    <a:pos x="44" y="110"/>
                  </a:cxn>
                  <a:cxn ang="0">
                    <a:pos x="32" y="110"/>
                  </a:cxn>
                  <a:cxn ang="0">
                    <a:pos x="32" y="110"/>
                  </a:cxn>
                  <a:cxn ang="0">
                    <a:pos x="22" y="110"/>
                  </a:cxn>
                  <a:cxn ang="0">
                    <a:pos x="22" y="110"/>
                  </a:cxn>
                  <a:cxn ang="0">
                    <a:pos x="14" y="108"/>
                  </a:cxn>
                  <a:cxn ang="0">
                    <a:pos x="14" y="108"/>
                  </a:cxn>
                  <a:cxn ang="0">
                    <a:pos x="12" y="104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0" y="90"/>
                  </a:cxn>
                  <a:cxn ang="0">
                    <a:pos x="18" y="38"/>
                  </a:cxn>
                  <a:cxn ang="0">
                    <a:pos x="0" y="38"/>
                  </a:cxn>
                  <a:cxn ang="0">
                    <a:pos x="2" y="28"/>
                  </a:cxn>
                  <a:cxn ang="0">
                    <a:pos x="18" y="28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24" y="4"/>
                  </a:cxn>
                  <a:cxn ang="0">
                    <a:pos x="24" y="4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4" y="0"/>
                  </a:cxn>
                  <a:cxn ang="0">
                    <a:pos x="30" y="28"/>
                  </a:cxn>
                  <a:cxn ang="0">
                    <a:pos x="54" y="28"/>
                  </a:cxn>
                  <a:cxn ang="0">
                    <a:pos x="52" y="38"/>
                  </a:cxn>
                  <a:cxn ang="0">
                    <a:pos x="30" y="38"/>
                  </a:cxn>
                </a:cxnLst>
                <a:rect l="0" t="0" r="r" b="b"/>
                <a:pathLst>
                  <a:path w="54" h="110">
                    <a:moveTo>
                      <a:pt x="30" y="38"/>
                    </a:moveTo>
                    <a:lnTo>
                      <a:pt x="24" y="90"/>
                    </a:lnTo>
                    <a:lnTo>
                      <a:pt x="24" y="90"/>
                    </a:lnTo>
                    <a:lnTo>
                      <a:pt x="22" y="96"/>
                    </a:lnTo>
                    <a:lnTo>
                      <a:pt x="22" y="96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4" y="100"/>
                    </a:lnTo>
                    <a:lnTo>
                      <a:pt x="44" y="100"/>
                    </a:lnTo>
                    <a:lnTo>
                      <a:pt x="44" y="110"/>
                    </a:lnTo>
                    <a:lnTo>
                      <a:pt x="32" y="110"/>
                    </a:lnTo>
                    <a:lnTo>
                      <a:pt x="32" y="110"/>
                    </a:lnTo>
                    <a:lnTo>
                      <a:pt x="22" y="110"/>
                    </a:lnTo>
                    <a:lnTo>
                      <a:pt x="22" y="110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12" y="104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0" y="90"/>
                    </a:lnTo>
                    <a:lnTo>
                      <a:pt x="18" y="38"/>
                    </a:lnTo>
                    <a:lnTo>
                      <a:pt x="0" y="38"/>
                    </a:lnTo>
                    <a:lnTo>
                      <a:pt x="2" y="28"/>
                    </a:lnTo>
                    <a:lnTo>
                      <a:pt x="18" y="2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0" y="28"/>
                    </a:lnTo>
                    <a:lnTo>
                      <a:pt x="54" y="28"/>
                    </a:lnTo>
                    <a:lnTo>
                      <a:pt x="52" y="38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6"/>
              <p:cNvSpPr>
                <a:spLocks/>
              </p:cNvSpPr>
              <p:nvPr/>
            </p:nvSpPr>
            <p:spPr bwMode="auto">
              <a:xfrm>
                <a:off x="8436519" y="873928"/>
                <a:ext cx="74827" cy="52895"/>
              </a:xfrm>
              <a:custGeom>
                <a:avLst/>
                <a:gdLst/>
                <a:ahLst/>
                <a:cxnLst>
                  <a:cxn ang="0">
                    <a:pos x="86" y="82"/>
                  </a:cxn>
                  <a:cxn ang="0">
                    <a:pos x="68" y="82"/>
                  </a:cxn>
                  <a:cxn ang="0">
                    <a:pos x="56" y="12"/>
                  </a:cxn>
                  <a:cxn ang="0">
                    <a:pos x="56" y="12"/>
                  </a:cxn>
                  <a:cxn ang="0">
                    <a:pos x="28" y="82"/>
                  </a:cxn>
                  <a:cxn ang="0">
                    <a:pos x="8" y="8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10"/>
                  </a:cxn>
                  <a:cxn ang="0">
                    <a:pos x="12" y="10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16" y="42"/>
                  </a:cxn>
                  <a:cxn ang="0">
                    <a:pos x="16" y="42"/>
                  </a:cxn>
                  <a:cxn ang="0">
                    <a:pos x="18" y="56"/>
                  </a:cxn>
                  <a:cxn ang="0">
                    <a:pos x="18" y="56"/>
                  </a:cxn>
                  <a:cxn ang="0">
                    <a:pos x="18" y="72"/>
                  </a:cxn>
                  <a:cxn ang="0">
                    <a:pos x="22" y="72"/>
                  </a:cxn>
                  <a:cxn ang="0">
                    <a:pos x="22" y="72"/>
                  </a:cxn>
                  <a:cxn ang="0">
                    <a:pos x="28" y="56"/>
                  </a:cxn>
                  <a:cxn ang="0">
                    <a:pos x="28" y="56"/>
                  </a:cxn>
                  <a:cxn ang="0">
                    <a:pos x="34" y="42"/>
                  </a:cxn>
                  <a:cxn ang="0">
                    <a:pos x="34" y="42"/>
                  </a:cxn>
                  <a:cxn ang="0">
                    <a:pos x="40" y="26"/>
                  </a:cxn>
                  <a:cxn ang="0">
                    <a:pos x="40" y="26"/>
                  </a:cxn>
                  <a:cxn ang="0">
                    <a:pos x="46" y="10"/>
                  </a:cxn>
                  <a:cxn ang="0">
                    <a:pos x="46" y="10"/>
                  </a:cxn>
                  <a:cxn ang="0">
                    <a:pos x="48" y="0"/>
                  </a:cxn>
                  <a:cxn ang="0">
                    <a:pos x="68" y="0"/>
                  </a:cxn>
                  <a:cxn ang="0">
                    <a:pos x="68" y="0"/>
                  </a:cxn>
                  <a:cxn ang="0">
                    <a:pos x="68" y="10"/>
                  </a:cxn>
                  <a:cxn ang="0">
                    <a:pos x="68" y="10"/>
                  </a:cxn>
                  <a:cxn ang="0">
                    <a:pos x="70" y="26"/>
                  </a:cxn>
                  <a:cxn ang="0">
                    <a:pos x="70" y="26"/>
                  </a:cxn>
                  <a:cxn ang="0">
                    <a:pos x="72" y="42"/>
                  </a:cxn>
                  <a:cxn ang="0">
                    <a:pos x="72" y="42"/>
                  </a:cxn>
                  <a:cxn ang="0">
                    <a:pos x="76" y="56"/>
                  </a:cxn>
                  <a:cxn ang="0">
                    <a:pos x="76" y="56"/>
                  </a:cxn>
                  <a:cxn ang="0">
                    <a:pos x="78" y="72"/>
                  </a:cxn>
                  <a:cxn ang="0">
                    <a:pos x="80" y="72"/>
                  </a:cxn>
                  <a:cxn ang="0">
                    <a:pos x="80" y="72"/>
                  </a:cxn>
                  <a:cxn ang="0">
                    <a:pos x="86" y="58"/>
                  </a:cxn>
                  <a:cxn ang="0">
                    <a:pos x="86" y="58"/>
                  </a:cxn>
                  <a:cxn ang="0">
                    <a:pos x="90" y="42"/>
                  </a:cxn>
                  <a:cxn ang="0">
                    <a:pos x="90" y="42"/>
                  </a:cxn>
                  <a:cxn ang="0">
                    <a:pos x="96" y="26"/>
                  </a:cxn>
                  <a:cxn ang="0">
                    <a:pos x="96" y="26"/>
                  </a:cxn>
                  <a:cxn ang="0">
                    <a:pos x="102" y="10"/>
                  </a:cxn>
                  <a:cxn ang="0">
                    <a:pos x="102" y="10"/>
                  </a:cxn>
                  <a:cxn ang="0">
                    <a:pos x="106" y="0"/>
                  </a:cxn>
                  <a:cxn ang="0">
                    <a:pos x="116" y="0"/>
                  </a:cxn>
                  <a:cxn ang="0">
                    <a:pos x="86" y="82"/>
                  </a:cxn>
                </a:cxnLst>
                <a:rect l="0" t="0" r="r" b="b"/>
                <a:pathLst>
                  <a:path w="116" h="82">
                    <a:moveTo>
                      <a:pt x="86" y="82"/>
                    </a:moveTo>
                    <a:lnTo>
                      <a:pt x="68" y="8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28" y="82"/>
                    </a:lnTo>
                    <a:lnTo>
                      <a:pt x="8" y="8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8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72" y="42"/>
                    </a:lnTo>
                    <a:lnTo>
                      <a:pt x="72" y="42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8" y="72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6" y="58"/>
                    </a:lnTo>
                    <a:lnTo>
                      <a:pt x="86" y="58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6" y="26"/>
                    </a:lnTo>
                    <a:lnTo>
                      <a:pt x="96" y="26"/>
                    </a:lnTo>
                    <a:lnTo>
                      <a:pt x="102" y="10"/>
                    </a:lnTo>
                    <a:lnTo>
                      <a:pt x="102" y="10"/>
                    </a:lnTo>
                    <a:lnTo>
                      <a:pt x="106" y="0"/>
                    </a:lnTo>
                    <a:lnTo>
                      <a:pt x="116" y="0"/>
                    </a:lnTo>
                    <a:lnTo>
                      <a:pt x="86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7"/>
              <p:cNvSpPr>
                <a:spLocks noEditPoints="1"/>
              </p:cNvSpPr>
              <p:nvPr/>
            </p:nvSpPr>
            <p:spPr bwMode="auto">
              <a:xfrm>
                <a:off x="851650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8"/>
              <p:cNvSpPr>
                <a:spLocks/>
              </p:cNvSpPr>
              <p:nvPr/>
            </p:nvSpPr>
            <p:spPr bwMode="auto">
              <a:xfrm>
                <a:off x="8577142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6" y="12"/>
                  </a:cxn>
                  <a:cxn ang="0">
                    <a:pos x="36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6" y="12"/>
                  </a:cxn>
                  <a:cxn ang="0">
                    <a:pos x="36" y="12"/>
                  </a:cxn>
                </a:cxnLst>
                <a:rect l="0" t="0" r="r" b="b"/>
                <a:pathLst>
                  <a:path w="54" h="82">
                    <a:moveTo>
                      <a:pt x="36" y="12"/>
                    </a:moveTo>
                    <a:lnTo>
                      <a:pt x="36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6" y="12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79"/>
              <p:cNvSpPr>
                <a:spLocks/>
              </p:cNvSpPr>
              <p:nvPr/>
            </p:nvSpPr>
            <p:spPr bwMode="auto">
              <a:xfrm>
                <a:off x="8614556" y="851996"/>
                <a:ext cx="49025" cy="74827"/>
              </a:xfrm>
              <a:custGeom>
                <a:avLst/>
                <a:gdLst/>
                <a:ahLst/>
                <a:cxnLst>
                  <a:cxn ang="0">
                    <a:pos x="54" y="116"/>
                  </a:cxn>
                  <a:cxn ang="0">
                    <a:pos x="18" y="72"/>
                  </a:cxn>
                  <a:cxn ang="0">
                    <a:pos x="12" y="116"/>
                  </a:cxn>
                  <a:cxn ang="0">
                    <a:pos x="0" y="116"/>
                  </a:cxn>
                  <a:cxn ang="0">
                    <a:pos x="14" y="0"/>
                  </a:cxn>
                  <a:cxn ang="0">
                    <a:pos x="26" y="0"/>
                  </a:cxn>
                  <a:cxn ang="0">
                    <a:pos x="18" y="70"/>
                  </a:cxn>
                  <a:cxn ang="0">
                    <a:pos x="60" y="34"/>
                  </a:cxn>
                  <a:cxn ang="0">
                    <a:pos x="76" y="34"/>
                  </a:cxn>
                  <a:cxn ang="0">
                    <a:pos x="32" y="70"/>
                  </a:cxn>
                  <a:cxn ang="0">
                    <a:pos x="70" y="116"/>
                  </a:cxn>
                  <a:cxn ang="0">
                    <a:pos x="54" y="116"/>
                  </a:cxn>
                </a:cxnLst>
                <a:rect l="0" t="0" r="r" b="b"/>
                <a:pathLst>
                  <a:path w="76" h="116">
                    <a:moveTo>
                      <a:pt x="54" y="116"/>
                    </a:moveTo>
                    <a:lnTo>
                      <a:pt x="18" y="72"/>
                    </a:lnTo>
                    <a:lnTo>
                      <a:pt x="12" y="116"/>
                    </a:lnTo>
                    <a:lnTo>
                      <a:pt x="0" y="116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18" y="70"/>
                    </a:lnTo>
                    <a:lnTo>
                      <a:pt x="60" y="34"/>
                    </a:lnTo>
                    <a:lnTo>
                      <a:pt x="76" y="34"/>
                    </a:lnTo>
                    <a:lnTo>
                      <a:pt x="32" y="70"/>
                    </a:lnTo>
                    <a:lnTo>
                      <a:pt x="70" y="116"/>
                    </a:lnTo>
                    <a:lnTo>
                      <a:pt x="54" y="1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0"/>
              <p:cNvSpPr>
                <a:spLocks/>
              </p:cNvSpPr>
              <p:nvPr/>
            </p:nvSpPr>
            <p:spPr bwMode="auto">
              <a:xfrm>
                <a:off x="8672612" y="855866"/>
                <a:ext cx="14191" cy="23222"/>
              </a:xfrm>
              <a:custGeom>
                <a:avLst/>
                <a:gdLst/>
                <a:ahLst/>
                <a:cxnLst>
                  <a:cxn ang="0">
                    <a:pos x="8" y="36"/>
                  </a:cxn>
                  <a:cxn ang="0">
                    <a:pos x="0" y="36"/>
                  </a:cxn>
                  <a:cxn ang="0">
                    <a:pos x="6" y="0"/>
                  </a:cxn>
                  <a:cxn ang="0">
                    <a:pos x="22" y="0"/>
                  </a:cxn>
                  <a:cxn ang="0">
                    <a:pos x="8" y="36"/>
                  </a:cxn>
                </a:cxnLst>
                <a:rect l="0" t="0" r="r" b="b"/>
                <a:pathLst>
                  <a:path w="22" h="36">
                    <a:moveTo>
                      <a:pt x="8" y="36"/>
                    </a:moveTo>
                    <a:lnTo>
                      <a:pt x="0" y="3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1"/>
              <p:cNvSpPr>
                <a:spLocks/>
              </p:cNvSpPr>
              <p:nvPr/>
            </p:nvSpPr>
            <p:spPr bwMode="auto">
              <a:xfrm>
                <a:off x="8691963" y="872638"/>
                <a:ext cx="42574" cy="55475"/>
              </a:xfrm>
              <a:custGeom>
                <a:avLst/>
                <a:gdLst/>
                <a:ahLst/>
                <a:cxnLst>
                  <a:cxn ang="0">
                    <a:pos x="64" y="60"/>
                  </a:cxn>
                  <a:cxn ang="0">
                    <a:pos x="54" y="78"/>
                  </a:cxn>
                  <a:cxn ang="0">
                    <a:pos x="48" y="82"/>
                  </a:cxn>
                  <a:cxn ang="0">
                    <a:pos x="26" y="86"/>
                  </a:cxn>
                  <a:cxn ang="0">
                    <a:pos x="12" y="84"/>
                  </a:cxn>
                  <a:cxn ang="0">
                    <a:pos x="0" y="82"/>
                  </a:cxn>
                  <a:cxn ang="0">
                    <a:pos x="2" y="74"/>
                  </a:cxn>
                  <a:cxn ang="0">
                    <a:pos x="12" y="76"/>
                  </a:cxn>
                  <a:cxn ang="0">
                    <a:pos x="24" y="76"/>
                  </a:cxn>
                  <a:cxn ang="0">
                    <a:pos x="34" y="76"/>
                  </a:cxn>
                  <a:cxn ang="0">
                    <a:pos x="42" y="74"/>
                  </a:cxn>
                  <a:cxn ang="0">
                    <a:pos x="48" y="70"/>
                  </a:cxn>
                  <a:cxn ang="0">
                    <a:pos x="52" y="62"/>
                  </a:cxn>
                  <a:cxn ang="0">
                    <a:pos x="52" y="58"/>
                  </a:cxn>
                  <a:cxn ang="0">
                    <a:pos x="50" y="54"/>
                  </a:cxn>
                  <a:cxn ang="0">
                    <a:pos x="44" y="50"/>
                  </a:cxn>
                  <a:cxn ang="0">
                    <a:pos x="36" y="48"/>
                  </a:cxn>
                  <a:cxn ang="0">
                    <a:pos x="28" y="46"/>
                  </a:cxn>
                  <a:cxn ang="0">
                    <a:pos x="20" y="44"/>
                  </a:cxn>
                  <a:cxn ang="0">
                    <a:pos x="12" y="40"/>
                  </a:cxn>
                  <a:cxn ang="0">
                    <a:pos x="8" y="34"/>
                  </a:cxn>
                  <a:cxn ang="0">
                    <a:pos x="8" y="24"/>
                  </a:cxn>
                  <a:cxn ang="0">
                    <a:pos x="12" y="12"/>
                  </a:cxn>
                  <a:cxn ang="0">
                    <a:pos x="20" y="6"/>
                  </a:cxn>
                  <a:cxn ang="0">
                    <a:pos x="30" y="2"/>
                  </a:cxn>
                  <a:cxn ang="0">
                    <a:pos x="42" y="0"/>
                  </a:cxn>
                  <a:cxn ang="0">
                    <a:pos x="56" y="2"/>
                  </a:cxn>
                  <a:cxn ang="0">
                    <a:pos x="66" y="2"/>
                  </a:cxn>
                  <a:cxn ang="0">
                    <a:pos x="64" y="12"/>
                  </a:cxn>
                  <a:cxn ang="0">
                    <a:pos x="56" y="10"/>
                  </a:cxn>
                  <a:cxn ang="0">
                    <a:pos x="44" y="10"/>
                  </a:cxn>
                  <a:cxn ang="0">
                    <a:pos x="36" y="10"/>
                  </a:cxn>
                  <a:cxn ang="0">
                    <a:pos x="28" y="12"/>
                  </a:cxn>
                  <a:cxn ang="0">
                    <a:pos x="22" y="16"/>
                  </a:cxn>
                  <a:cxn ang="0">
                    <a:pos x="20" y="22"/>
                  </a:cxn>
                  <a:cxn ang="0">
                    <a:pos x="20" y="26"/>
                  </a:cxn>
                  <a:cxn ang="0">
                    <a:pos x="20" y="28"/>
                  </a:cxn>
                  <a:cxn ang="0">
                    <a:pos x="26" y="32"/>
                  </a:cxn>
                  <a:cxn ang="0">
                    <a:pos x="32" y="36"/>
                  </a:cxn>
                  <a:cxn ang="0">
                    <a:pos x="38" y="36"/>
                  </a:cxn>
                  <a:cxn ang="0">
                    <a:pos x="48" y="38"/>
                  </a:cxn>
                  <a:cxn ang="0">
                    <a:pos x="56" y="42"/>
                  </a:cxn>
                  <a:cxn ang="0">
                    <a:pos x="62" y="50"/>
                  </a:cxn>
                  <a:cxn ang="0">
                    <a:pos x="64" y="60"/>
                  </a:cxn>
                </a:cxnLst>
                <a:rect l="0" t="0" r="r" b="b"/>
                <a:pathLst>
                  <a:path w="66" h="86">
                    <a:moveTo>
                      <a:pt x="64" y="60"/>
                    </a:moveTo>
                    <a:lnTo>
                      <a:pt x="64" y="60"/>
                    </a:lnTo>
                    <a:lnTo>
                      <a:pt x="60" y="70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48" y="82"/>
                    </a:lnTo>
                    <a:lnTo>
                      <a:pt x="42" y="84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0" y="66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58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66" y="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4" y="54"/>
                    </a:lnTo>
                    <a:lnTo>
                      <a:pt x="64" y="60"/>
                    </a:lnTo>
                    <a:lnTo>
                      <a:pt x="64" y="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82"/>
              <p:cNvSpPr>
                <a:spLocks/>
              </p:cNvSpPr>
              <p:nvPr/>
            </p:nvSpPr>
            <p:spPr bwMode="auto">
              <a:xfrm>
                <a:off x="8778401" y="857157"/>
                <a:ext cx="50315" cy="69666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4" y="0"/>
                  </a:cxn>
                  <a:cxn ang="0">
                    <a:pos x="78" y="0"/>
                  </a:cxn>
                  <a:cxn ang="0">
                    <a:pos x="76" y="8"/>
                  </a:cxn>
                  <a:cxn ang="0">
                    <a:pos x="24" y="8"/>
                  </a:cxn>
                  <a:cxn ang="0">
                    <a:pos x="20" y="48"/>
                  </a:cxn>
                  <a:cxn ang="0">
                    <a:pos x="60" y="48"/>
                  </a:cxn>
                  <a:cxn ang="0">
                    <a:pos x="58" y="56"/>
                  </a:cxn>
                  <a:cxn ang="0">
                    <a:pos x="20" y="56"/>
                  </a:cxn>
                  <a:cxn ang="0">
                    <a:pos x="14" y="98"/>
                  </a:cxn>
                  <a:cxn ang="0">
                    <a:pos x="66" y="98"/>
                  </a:cxn>
                  <a:cxn ang="0">
                    <a:pos x="66" y="108"/>
                  </a:cxn>
                  <a:cxn ang="0">
                    <a:pos x="0" y="108"/>
                  </a:cxn>
                </a:cxnLst>
                <a:rect l="0" t="0" r="r" b="b"/>
                <a:pathLst>
                  <a:path w="78" h="108">
                    <a:moveTo>
                      <a:pt x="0" y="108"/>
                    </a:moveTo>
                    <a:lnTo>
                      <a:pt x="14" y="0"/>
                    </a:lnTo>
                    <a:lnTo>
                      <a:pt x="78" y="0"/>
                    </a:lnTo>
                    <a:lnTo>
                      <a:pt x="76" y="8"/>
                    </a:lnTo>
                    <a:lnTo>
                      <a:pt x="24" y="8"/>
                    </a:lnTo>
                    <a:lnTo>
                      <a:pt x="20" y="48"/>
                    </a:lnTo>
                    <a:lnTo>
                      <a:pt x="60" y="48"/>
                    </a:lnTo>
                    <a:lnTo>
                      <a:pt x="58" y="56"/>
                    </a:lnTo>
                    <a:lnTo>
                      <a:pt x="20" y="56"/>
                    </a:lnTo>
                    <a:lnTo>
                      <a:pt x="14" y="98"/>
                    </a:lnTo>
                    <a:lnTo>
                      <a:pt x="66" y="98"/>
                    </a:lnTo>
                    <a:lnTo>
                      <a:pt x="66" y="10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3"/>
              <p:cNvSpPr>
                <a:spLocks noEditPoints="1"/>
              </p:cNvSpPr>
              <p:nvPr/>
            </p:nvSpPr>
            <p:spPr bwMode="auto">
              <a:xfrm>
                <a:off x="8831296" y="851993"/>
                <a:ext cx="51605" cy="76117"/>
              </a:xfrm>
              <a:custGeom>
                <a:avLst/>
                <a:gdLst/>
                <a:ahLst/>
                <a:cxnLst>
                  <a:cxn ang="0">
                    <a:pos x="66" y="114"/>
                  </a:cxn>
                  <a:cxn ang="0">
                    <a:pos x="60" y="116"/>
                  </a:cxn>
                  <a:cxn ang="0">
                    <a:pos x="54" y="116"/>
                  </a:cxn>
                  <a:cxn ang="0">
                    <a:pos x="46" y="118"/>
                  </a:cxn>
                  <a:cxn ang="0">
                    <a:pos x="38" y="118"/>
                  </a:cxn>
                  <a:cxn ang="0">
                    <a:pos x="22" y="114"/>
                  </a:cxn>
                  <a:cxn ang="0">
                    <a:pos x="14" y="112"/>
                  </a:cxn>
                  <a:cxn ang="0">
                    <a:pos x="8" y="106"/>
                  </a:cxn>
                  <a:cxn ang="0">
                    <a:pos x="2" y="94"/>
                  </a:cxn>
                  <a:cxn ang="0">
                    <a:pos x="0" y="86"/>
                  </a:cxn>
                  <a:cxn ang="0">
                    <a:pos x="0" y="76"/>
                  </a:cxn>
                  <a:cxn ang="0">
                    <a:pos x="4" y="58"/>
                  </a:cxn>
                  <a:cxn ang="0">
                    <a:pos x="10" y="50"/>
                  </a:cxn>
                  <a:cxn ang="0">
                    <a:pos x="14" y="44"/>
                  </a:cxn>
                  <a:cxn ang="0">
                    <a:pos x="28" y="36"/>
                  </a:cxn>
                  <a:cxn ang="0">
                    <a:pos x="36" y="34"/>
                  </a:cxn>
                  <a:cxn ang="0">
                    <a:pos x="44" y="32"/>
                  </a:cxn>
                  <a:cxn ang="0">
                    <a:pos x="52" y="34"/>
                  </a:cxn>
                  <a:cxn ang="0">
                    <a:pos x="68" y="0"/>
                  </a:cxn>
                  <a:cxn ang="0">
                    <a:pos x="80" y="0"/>
                  </a:cxn>
                  <a:cxn ang="0">
                    <a:pos x="78" y="16"/>
                  </a:cxn>
                  <a:cxn ang="0">
                    <a:pos x="76" y="38"/>
                  </a:cxn>
                  <a:cxn ang="0">
                    <a:pos x="72" y="62"/>
                  </a:cxn>
                  <a:cxn ang="0">
                    <a:pos x="70" y="84"/>
                  </a:cxn>
                  <a:cxn ang="0">
                    <a:pos x="68" y="102"/>
                  </a:cxn>
                  <a:cxn ang="0">
                    <a:pos x="66" y="114"/>
                  </a:cxn>
                  <a:cxn ang="0">
                    <a:pos x="64" y="44"/>
                  </a:cxn>
                  <a:cxn ang="0">
                    <a:pos x="54" y="42"/>
                  </a:cxn>
                  <a:cxn ang="0">
                    <a:pos x="48" y="42"/>
                  </a:cxn>
                  <a:cxn ang="0">
                    <a:pos x="28" y="46"/>
                  </a:cxn>
                  <a:cxn ang="0">
                    <a:pos x="24" y="50"/>
                  </a:cxn>
                  <a:cxn ang="0">
                    <a:pos x="16" y="60"/>
                  </a:cxn>
                  <a:cxn ang="0">
                    <a:pos x="14" y="76"/>
                  </a:cxn>
                  <a:cxn ang="0">
                    <a:pos x="14" y="88"/>
                  </a:cxn>
                  <a:cxn ang="0">
                    <a:pos x="18" y="100"/>
                  </a:cxn>
                  <a:cxn ang="0">
                    <a:pos x="22" y="104"/>
                  </a:cxn>
                  <a:cxn ang="0">
                    <a:pos x="28" y="106"/>
                  </a:cxn>
                  <a:cxn ang="0">
                    <a:pos x="40" y="108"/>
                  </a:cxn>
                  <a:cxn ang="0">
                    <a:pos x="46" y="108"/>
                  </a:cxn>
                  <a:cxn ang="0">
                    <a:pos x="56" y="108"/>
                  </a:cxn>
                </a:cxnLst>
                <a:rect l="0" t="0" r="r" b="b"/>
                <a:pathLst>
                  <a:path w="80" h="118">
                    <a:moveTo>
                      <a:pt x="66" y="114"/>
                    </a:moveTo>
                    <a:lnTo>
                      <a:pt x="66" y="114"/>
                    </a:lnTo>
                    <a:lnTo>
                      <a:pt x="60" y="116"/>
                    </a:lnTo>
                    <a:lnTo>
                      <a:pt x="60" y="116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46" y="118"/>
                    </a:lnTo>
                    <a:lnTo>
                      <a:pt x="46" y="118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0" y="116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14" y="112"/>
                    </a:lnTo>
                    <a:lnTo>
                      <a:pt x="8" y="106"/>
                    </a:lnTo>
                    <a:lnTo>
                      <a:pt x="8" y="106"/>
                    </a:lnTo>
                    <a:lnTo>
                      <a:pt x="4" y="100"/>
                    </a:lnTo>
                    <a:lnTo>
                      <a:pt x="2" y="94"/>
                    </a:lnTo>
                    <a:lnTo>
                      <a:pt x="2" y="94"/>
                    </a:lnTo>
                    <a:lnTo>
                      <a:pt x="0" y="8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66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10" y="50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20" y="40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52" y="34"/>
                    </a:lnTo>
                    <a:lnTo>
                      <a:pt x="52" y="34"/>
                    </a:lnTo>
                    <a:lnTo>
                      <a:pt x="64" y="34"/>
                    </a:lnTo>
                    <a:lnTo>
                      <a:pt x="68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2" y="62"/>
                    </a:lnTo>
                    <a:lnTo>
                      <a:pt x="72" y="62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68" y="102"/>
                    </a:lnTo>
                    <a:lnTo>
                      <a:pt x="68" y="102"/>
                    </a:lnTo>
                    <a:lnTo>
                      <a:pt x="66" y="114"/>
                    </a:lnTo>
                    <a:lnTo>
                      <a:pt x="66" y="114"/>
                    </a:lnTo>
                    <a:close/>
                    <a:moveTo>
                      <a:pt x="64" y="44"/>
                    </a:moveTo>
                    <a:lnTo>
                      <a:pt x="64" y="44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34" y="44"/>
                    </a:lnTo>
                    <a:lnTo>
                      <a:pt x="28" y="46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0" y="54"/>
                    </a:lnTo>
                    <a:lnTo>
                      <a:pt x="16" y="60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94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22" y="104"/>
                    </a:lnTo>
                    <a:lnTo>
                      <a:pt x="28" y="106"/>
                    </a:lnTo>
                    <a:lnTo>
                      <a:pt x="28" y="106"/>
                    </a:lnTo>
                    <a:lnTo>
                      <a:pt x="32" y="108"/>
                    </a:lnTo>
                    <a:lnTo>
                      <a:pt x="40" y="108"/>
                    </a:lnTo>
                    <a:lnTo>
                      <a:pt x="40" y="108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8"/>
                    </a:lnTo>
                    <a:lnTo>
                      <a:pt x="64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4"/>
              <p:cNvSpPr>
                <a:spLocks noEditPoints="1"/>
              </p:cNvSpPr>
              <p:nvPr/>
            </p:nvSpPr>
            <p:spPr bwMode="auto">
              <a:xfrm>
                <a:off x="8889351" y="872641"/>
                <a:ext cx="55475" cy="76117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70" y="16"/>
                  </a:cxn>
                  <a:cxn ang="0">
                    <a:pos x="72" y="28"/>
                  </a:cxn>
                  <a:cxn ang="0">
                    <a:pos x="68" y="40"/>
                  </a:cxn>
                  <a:cxn ang="0">
                    <a:pos x="60" y="50"/>
                  </a:cxn>
                  <a:cxn ang="0">
                    <a:pos x="48" y="54"/>
                  </a:cxn>
                  <a:cxn ang="0">
                    <a:pos x="30" y="56"/>
                  </a:cxn>
                  <a:cxn ang="0">
                    <a:pos x="26" y="56"/>
                  </a:cxn>
                  <a:cxn ang="0">
                    <a:pos x="16" y="64"/>
                  </a:cxn>
                  <a:cxn ang="0">
                    <a:pos x="16" y="70"/>
                  </a:cxn>
                  <a:cxn ang="0">
                    <a:pos x="26" y="74"/>
                  </a:cxn>
                  <a:cxn ang="0">
                    <a:pos x="36" y="76"/>
                  </a:cxn>
                  <a:cxn ang="0">
                    <a:pos x="54" y="76"/>
                  </a:cxn>
                  <a:cxn ang="0">
                    <a:pos x="64" y="78"/>
                  </a:cxn>
                  <a:cxn ang="0">
                    <a:pos x="72" y="82"/>
                  </a:cxn>
                  <a:cxn ang="0">
                    <a:pos x="74" y="92"/>
                  </a:cxn>
                  <a:cxn ang="0">
                    <a:pos x="68" y="106"/>
                  </a:cxn>
                  <a:cxn ang="0">
                    <a:pos x="56" y="114"/>
                  </a:cxn>
                  <a:cxn ang="0">
                    <a:pos x="30" y="118"/>
                  </a:cxn>
                  <a:cxn ang="0">
                    <a:pos x="14" y="118"/>
                  </a:cxn>
                  <a:cxn ang="0">
                    <a:pos x="2" y="106"/>
                  </a:cxn>
                  <a:cxn ang="0">
                    <a:pos x="28" y="110"/>
                  </a:cxn>
                  <a:cxn ang="0">
                    <a:pos x="36" y="110"/>
                  </a:cxn>
                  <a:cxn ang="0">
                    <a:pos x="56" y="102"/>
                  </a:cxn>
                  <a:cxn ang="0">
                    <a:pos x="60" y="96"/>
                  </a:cxn>
                  <a:cxn ang="0">
                    <a:pos x="58" y="90"/>
                  </a:cxn>
                  <a:cxn ang="0">
                    <a:pos x="48" y="86"/>
                  </a:cxn>
                  <a:cxn ang="0">
                    <a:pos x="40" y="86"/>
                  </a:cxn>
                  <a:cxn ang="0">
                    <a:pos x="28" y="86"/>
                  </a:cxn>
                  <a:cxn ang="0">
                    <a:pos x="20" y="86"/>
                  </a:cxn>
                  <a:cxn ang="0">
                    <a:pos x="4" y="80"/>
                  </a:cxn>
                  <a:cxn ang="0">
                    <a:pos x="2" y="70"/>
                  </a:cxn>
                  <a:cxn ang="0">
                    <a:pos x="8" y="60"/>
                  </a:cxn>
                  <a:cxn ang="0">
                    <a:pos x="18" y="52"/>
                  </a:cxn>
                  <a:cxn ang="0">
                    <a:pos x="8" y="42"/>
                  </a:cxn>
                  <a:cxn ang="0">
                    <a:pos x="4" y="28"/>
                  </a:cxn>
                  <a:cxn ang="0">
                    <a:pos x="10" y="16"/>
                  </a:cxn>
                  <a:cxn ang="0">
                    <a:pos x="18" y="8"/>
                  </a:cxn>
                  <a:cxn ang="0">
                    <a:pos x="42" y="0"/>
                  </a:cxn>
                  <a:cxn ang="0">
                    <a:pos x="48" y="2"/>
                  </a:cxn>
                  <a:cxn ang="0">
                    <a:pos x="86" y="10"/>
                  </a:cxn>
                  <a:cxn ang="0">
                    <a:pos x="74" y="8"/>
                  </a:cxn>
                  <a:cxn ang="0">
                    <a:pos x="60" y="20"/>
                  </a:cxn>
                  <a:cxn ang="0">
                    <a:pos x="50" y="10"/>
                  </a:cxn>
                  <a:cxn ang="0">
                    <a:pos x="34" y="10"/>
                  </a:cxn>
                  <a:cxn ang="0">
                    <a:pos x="22" y="20"/>
                  </a:cxn>
                  <a:cxn ang="0">
                    <a:pos x="20" y="36"/>
                  </a:cxn>
                  <a:cxn ang="0">
                    <a:pos x="28" y="46"/>
                  </a:cxn>
                  <a:cxn ang="0">
                    <a:pos x="46" y="46"/>
                  </a:cxn>
                  <a:cxn ang="0">
                    <a:pos x="60" y="28"/>
                  </a:cxn>
                </a:cxnLst>
                <a:rect l="0" t="0" r="r" b="b"/>
                <a:pathLst>
                  <a:path w="86" h="118">
                    <a:moveTo>
                      <a:pt x="74" y="8"/>
                    </a:moveTo>
                    <a:lnTo>
                      <a:pt x="74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8" y="12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72" y="22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0" y="36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4" y="46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16" y="64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70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8" y="80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4" y="86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72" y="100"/>
                    </a:lnTo>
                    <a:lnTo>
                      <a:pt x="68" y="106"/>
                    </a:lnTo>
                    <a:lnTo>
                      <a:pt x="68" y="106"/>
                    </a:lnTo>
                    <a:lnTo>
                      <a:pt x="62" y="110"/>
                    </a:lnTo>
                    <a:lnTo>
                      <a:pt x="56" y="114"/>
                    </a:lnTo>
                    <a:lnTo>
                      <a:pt x="56" y="114"/>
                    </a:lnTo>
                    <a:lnTo>
                      <a:pt x="42" y="116"/>
                    </a:lnTo>
                    <a:lnTo>
                      <a:pt x="42" y="11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0" y="116"/>
                    </a:lnTo>
                    <a:lnTo>
                      <a:pt x="2" y="106"/>
                    </a:lnTo>
                    <a:lnTo>
                      <a:pt x="2" y="106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2"/>
                    </a:lnTo>
                    <a:lnTo>
                      <a:pt x="56" y="102"/>
                    </a:lnTo>
                    <a:lnTo>
                      <a:pt x="58" y="100"/>
                    </a:lnTo>
                    <a:lnTo>
                      <a:pt x="60" y="96"/>
                    </a:lnTo>
                    <a:lnTo>
                      <a:pt x="60" y="96"/>
                    </a:lnTo>
                    <a:lnTo>
                      <a:pt x="58" y="90"/>
                    </a:lnTo>
                    <a:lnTo>
                      <a:pt x="58" y="90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48" y="86"/>
                    </a:lnTo>
                    <a:lnTo>
                      <a:pt x="48" y="86"/>
                    </a:lnTo>
                    <a:lnTo>
                      <a:pt x="40" y="86"/>
                    </a:lnTo>
                    <a:lnTo>
                      <a:pt x="40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2" y="76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6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12" y="48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4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4" y="2"/>
                    </a:lnTo>
                    <a:lnTo>
                      <a:pt x="86" y="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74" y="8"/>
                    </a:lnTo>
                    <a:lnTo>
                      <a:pt x="74" y="8"/>
                    </a:lnTo>
                    <a:close/>
                    <a:moveTo>
                      <a:pt x="60" y="28"/>
                    </a:moveTo>
                    <a:lnTo>
                      <a:pt x="60" y="28"/>
                    </a:lnTo>
                    <a:lnTo>
                      <a:pt x="60" y="20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0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2" y="20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36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6" y="46"/>
                    </a:lnTo>
                    <a:lnTo>
                      <a:pt x="52" y="42"/>
                    </a:lnTo>
                    <a:lnTo>
                      <a:pt x="58" y="36"/>
                    </a:lnTo>
                    <a:lnTo>
                      <a:pt x="60" y="28"/>
                    </a:lnTo>
                    <a:lnTo>
                      <a:pt x="60" y="2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85"/>
              <p:cNvSpPr>
                <a:spLocks noEditPoints="1"/>
              </p:cNvSpPr>
              <p:nvPr/>
            </p:nvSpPr>
            <p:spPr bwMode="auto">
              <a:xfrm>
                <a:off x="8948699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2" y="46"/>
                  </a:cxn>
                  <a:cxn ang="0">
                    <a:pos x="16" y="64"/>
                  </a:cxn>
                  <a:cxn ang="0">
                    <a:pos x="18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4" y="76"/>
                  </a:cxn>
                  <a:cxn ang="0">
                    <a:pos x="64" y="74"/>
                  </a:cxn>
                  <a:cxn ang="0">
                    <a:pos x="64" y="82"/>
                  </a:cxn>
                  <a:cxn ang="0">
                    <a:pos x="50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52" y="2"/>
                  </a:cxn>
                  <a:cxn ang="0">
                    <a:pos x="58" y="4"/>
                  </a:cxn>
                  <a:cxn ang="0">
                    <a:pos x="70" y="12"/>
                  </a:cxn>
                  <a:cxn ang="0">
                    <a:pos x="72" y="18"/>
                  </a:cxn>
                  <a:cxn ang="0">
                    <a:pos x="74" y="26"/>
                  </a:cxn>
                  <a:cxn ang="0">
                    <a:pos x="74" y="44"/>
                  </a:cxn>
                  <a:cxn ang="0">
                    <a:pos x="12" y="46"/>
                  </a:cxn>
                  <a:cxn ang="0">
                    <a:pos x="62" y="26"/>
                  </a:cxn>
                  <a:cxn ang="0">
                    <a:pos x="58" y="18"/>
                  </a:cxn>
                  <a:cxn ang="0">
                    <a:pos x="52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2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2" y="46"/>
                    </a:moveTo>
                    <a:lnTo>
                      <a:pt x="12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8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8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8" y="84"/>
                    </a:lnTo>
                    <a:lnTo>
                      <a:pt x="20" y="82"/>
                    </a:lnTo>
                    <a:lnTo>
                      <a:pt x="12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0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2" y="2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4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2" y="18"/>
                    </a:lnTo>
                    <a:lnTo>
                      <a:pt x="74" y="26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4" y="44"/>
                    </a:lnTo>
                    <a:lnTo>
                      <a:pt x="74" y="46"/>
                    </a:lnTo>
                    <a:lnTo>
                      <a:pt x="12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56" y="14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0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18" y="26"/>
                    </a:lnTo>
                    <a:lnTo>
                      <a:pt x="14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. Separator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5"/>
          <p:cNvSpPr>
            <a:spLocks/>
          </p:cNvSpPr>
          <p:nvPr userDrawn="1"/>
        </p:nvSpPr>
        <p:spPr bwMode="auto">
          <a:xfrm>
            <a:off x="584344" y="715790"/>
            <a:ext cx="7028329" cy="4926141"/>
          </a:xfrm>
          <a:custGeom>
            <a:avLst/>
            <a:gdLst/>
            <a:ahLst/>
            <a:cxnLst>
              <a:cxn ang="0">
                <a:pos x="4567" y="2765"/>
              </a:cxn>
              <a:cxn ang="0">
                <a:pos x="4562" y="2812"/>
              </a:cxn>
              <a:cxn ang="0">
                <a:pos x="4547" y="2858"/>
              </a:cxn>
              <a:cxn ang="0">
                <a:pos x="4526" y="2900"/>
              </a:cxn>
              <a:cxn ang="0">
                <a:pos x="4497" y="2937"/>
              </a:cxn>
              <a:cxn ang="0">
                <a:pos x="4461" y="2968"/>
              </a:cxn>
              <a:cxn ang="0">
                <a:pos x="4421" y="2991"/>
              </a:cxn>
              <a:cxn ang="0">
                <a:pos x="4375" y="3007"/>
              </a:cxn>
              <a:cxn ang="0">
                <a:pos x="4328" y="3015"/>
              </a:cxn>
              <a:cxn ang="0">
                <a:pos x="239" y="3201"/>
              </a:cxn>
              <a:cxn ang="0">
                <a:pos x="192" y="3199"/>
              </a:cxn>
              <a:cxn ang="0">
                <a:pos x="146" y="3186"/>
              </a:cxn>
              <a:cxn ang="0">
                <a:pos x="106" y="3167"/>
              </a:cxn>
              <a:cxn ang="0">
                <a:pos x="70" y="3139"/>
              </a:cxn>
              <a:cxn ang="0">
                <a:pos x="41" y="3105"/>
              </a:cxn>
              <a:cxn ang="0">
                <a:pos x="20" y="3064"/>
              </a:cxn>
              <a:cxn ang="0">
                <a:pos x="5" y="3020"/>
              </a:cxn>
              <a:cxn ang="0">
                <a:pos x="0" y="2973"/>
              </a:cxn>
              <a:cxn ang="0">
                <a:pos x="0" y="231"/>
              </a:cxn>
              <a:cxn ang="0">
                <a:pos x="5" y="184"/>
              </a:cxn>
              <a:cxn ang="0">
                <a:pos x="20" y="140"/>
              </a:cxn>
              <a:cxn ang="0">
                <a:pos x="41" y="99"/>
              </a:cxn>
              <a:cxn ang="0">
                <a:pos x="70" y="65"/>
              </a:cxn>
              <a:cxn ang="0">
                <a:pos x="106" y="36"/>
              </a:cxn>
              <a:cxn ang="0">
                <a:pos x="146" y="16"/>
              </a:cxn>
              <a:cxn ang="0">
                <a:pos x="192" y="3"/>
              </a:cxn>
              <a:cxn ang="0">
                <a:pos x="239" y="0"/>
              </a:cxn>
              <a:cxn ang="0">
                <a:pos x="4328" y="140"/>
              </a:cxn>
              <a:cxn ang="0">
                <a:pos x="4375" y="146"/>
              </a:cxn>
              <a:cxn ang="0">
                <a:pos x="4421" y="163"/>
              </a:cxn>
              <a:cxn ang="0">
                <a:pos x="4461" y="185"/>
              </a:cxn>
              <a:cxn ang="0">
                <a:pos x="4497" y="216"/>
              </a:cxn>
              <a:cxn ang="0">
                <a:pos x="4526" y="252"/>
              </a:cxn>
              <a:cxn ang="0">
                <a:pos x="4547" y="294"/>
              </a:cxn>
              <a:cxn ang="0">
                <a:pos x="4562" y="340"/>
              </a:cxn>
              <a:cxn ang="0">
                <a:pos x="4567" y="387"/>
              </a:cxn>
            </a:cxnLst>
            <a:rect l="0" t="0" r="r" b="b"/>
            <a:pathLst>
              <a:path w="4567" h="3201">
                <a:moveTo>
                  <a:pt x="4567" y="2765"/>
                </a:moveTo>
                <a:lnTo>
                  <a:pt x="4567" y="2765"/>
                </a:lnTo>
                <a:lnTo>
                  <a:pt x="4565" y="2789"/>
                </a:lnTo>
                <a:lnTo>
                  <a:pt x="4562" y="2812"/>
                </a:lnTo>
                <a:lnTo>
                  <a:pt x="4556" y="2837"/>
                </a:lnTo>
                <a:lnTo>
                  <a:pt x="4547" y="2858"/>
                </a:lnTo>
                <a:lnTo>
                  <a:pt x="4538" y="2880"/>
                </a:lnTo>
                <a:lnTo>
                  <a:pt x="4526" y="2900"/>
                </a:lnTo>
                <a:lnTo>
                  <a:pt x="4512" y="2919"/>
                </a:lnTo>
                <a:lnTo>
                  <a:pt x="4497" y="2937"/>
                </a:lnTo>
                <a:lnTo>
                  <a:pt x="4479" y="2954"/>
                </a:lnTo>
                <a:lnTo>
                  <a:pt x="4461" y="2968"/>
                </a:lnTo>
                <a:lnTo>
                  <a:pt x="4442" y="2981"/>
                </a:lnTo>
                <a:lnTo>
                  <a:pt x="4421" y="2991"/>
                </a:lnTo>
                <a:lnTo>
                  <a:pt x="4398" y="3001"/>
                </a:lnTo>
                <a:lnTo>
                  <a:pt x="4375" y="3007"/>
                </a:lnTo>
                <a:lnTo>
                  <a:pt x="4352" y="3012"/>
                </a:lnTo>
                <a:lnTo>
                  <a:pt x="4328" y="3015"/>
                </a:lnTo>
                <a:lnTo>
                  <a:pt x="239" y="3201"/>
                </a:lnTo>
                <a:lnTo>
                  <a:pt x="239" y="3201"/>
                </a:lnTo>
                <a:lnTo>
                  <a:pt x="215" y="3201"/>
                </a:lnTo>
                <a:lnTo>
                  <a:pt x="192" y="3199"/>
                </a:lnTo>
                <a:lnTo>
                  <a:pt x="169" y="3194"/>
                </a:lnTo>
                <a:lnTo>
                  <a:pt x="146" y="3186"/>
                </a:lnTo>
                <a:lnTo>
                  <a:pt x="125" y="3178"/>
                </a:lnTo>
                <a:lnTo>
                  <a:pt x="106" y="3167"/>
                </a:lnTo>
                <a:lnTo>
                  <a:pt x="88" y="3154"/>
                </a:lnTo>
                <a:lnTo>
                  <a:pt x="70" y="3139"/>
                </a:lnTo>
                <a:lnTo>
                  <a:pt x="55" y="3123"/>
                </a:lnTo>
                <a:lnTo>
                  <a:pt x="41" y="3105"/>
                </a:lnTo>
                <a:lnTo>
                  <a:pt x="29" y="3085"/>
                </a:lnTo>
                <a:lnTo>
                  <a:pt x="20" y="3064"/>
                </a:lnTo>
                <a:lnTo>
                  <a:pt x="11" y="3043"/>
                </a:lnTo>
                <a:lnTo>
                  <a:pt x="5" y="3020"/>
                </a:lnTo>
                <a:lnTo>
                  <a:pt x="2" y="2998"/>
                </a:lnTo>
                <a:lnTo>
                  <a:pt x="0" y="2973"/>
                </a:lnTo>
                <a:lnTo>
                  <a:pt x="0" y="231"/>
                </a:lnTo>
                <a:lnTo>
                  <a:pt x="0" y="231"/>
                </a:lnTo>
                <a:lnTo>
                  <a:pt x="2" y="207"/>
                </a:lnTo>
                <a:lnTo>
                  <a:pt x="5" y="184"/>
                </a:lnTo>
                <a:lnTo>
                  <a:pt x="11" y="161"/>
                </a:lnTo>
                <a:lnTo>
                  <a:pt x="20" y="140"/>
                </a:lnTo>
                <a:lnTo>
                  <a:pt x="29" y="119"/>
                </a:lnTo>
                <a:lnTo>
                  <a:pt x="41" y="99"/>
                </a:lnTo>
                <a:lnTo>
                  <a:pt x="55" y="81"/>
                </a:lnTo>
                <a:lnTo>
                  <a:pt x="70" y="65"/>
                </a:lnTo>
                <a:lnTo>
                  <a:pt x="88" y="50"/>
                </a:lnTo>
                <a:lnTo>
                  <a:pt x="106" y="36"/>
                </a:lnTo>
                <a:lnTo>
                  <a:pt x="125" y="24"/>
                </a:lnTo>
                <a:lnTo>
                  <a:pt x="146" y="16"/>
                </a:lnTo>
                <a:lnTo>
                  <a:pt x="169" y="8"/>
                </a:lnTo>
                <a:lnTo>
                  <a:pt x="192" y="3"/>
                </a:lnTo>
                <a:lnTo>
                  <a:pt x="215" y="0"/>
                </a:lnTo>
                <a:lnTo>
                  <a:pt x="239" y="0"/>
                </a:lnTo>
                <a:lnTo>
                  <a:pt x="4328" y="140"/>
                </a:lnTo>
                <a:lnTo>
                  <a:pt x="4328" y="140"/>
                </a:lnTo>
                <a:lnTo>
                  <a:pt x="4352" y="142"/>
                </a:lnTo>
                <a:lnTo>
                  <a:pt x="4375" y="146"/>
                </a:lnTo>
                <a:lnTo>
                  <a:pt x="4398" y="153"/>
                </a:lnTo>
                <a:lnTo>
                  <a:pt x="4421" y="163"/>
                </a:lnTo>
                <a:lnTo>
                  <a:pt x="4442" y="172"/>
                </a:lnTo>
                <a:lnTo>
                  <a:pt x="4461" y="185"/>
                </a:lnTo>
                <a:lnTo>
                  <a:pt x="4479" y="200"/>
                </a:lnTo>
                <a:lnTo>
                  <a:pt x="4497" y="216"/>
                </a:lnTo>
                <a:lnTo>
                  <a:pt x="4512" y="234"/>
                </a:lnTo>
                <a:lnTo>
                  <a:pt x="4526" y="252"/>
                </a:lnTo>
                <a:lnTo>
                  <a:pt x="4538" y="273"/>
                </a:lnTo>
                <a:lnTo>
                  <a:pt x="4547" y="294"/>
                </a:lnTo>
                <a:lnTo>
                  <a:pt x="4556" y="316"/>
                </a:lnTo>
                <a:lnTo>
                  <a:pt x="4562" y="340"/>
                </a:lnTo>
                <a:lnTo>
                  <a:pt x="4565" y="363"/>
                </a:lnTo>
                <a:lnTo>
                  <a:pt x="4567" y="387"/>
                </a:lnTo>
                <a:lnTo>
                  <a:pt x="4567" y="2765"/>
                </a:lnTo>
                <a:close/>
              </a:path>
            </a:pathLst>
          </a:custGeom>
          <a:solidFill>
            <a:srgbClr val="57238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Title 35"/>
          <p:cNvSpPr>
            <a:spLocks noGrp="1"/>
          </p:cNvSpPr>
          <p:nvPr>
            <p:ph type="title" hasCustomPrompt="1"/>
          </p:nvPr>
        </p:nvSpPr>
        <p:spPr>
          <a:xfrm>
            <a:off x="876947" y="1180383"/>
            <a:ext cx="6282181" cy="2056285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55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Trans. Separator</a:t>
            </a:r>
            <a:endParaRPr lang="en-US" dirty="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8024971" y="266282"/>
            <a:ext cx="972753" cy="682476"/>
            <a:chOff x="8024971" y="266282"/>
            <a:chExt cx="972753" cy="682476"/>
          </a:xfrm>
        </p:grpSpPr>
        <p:sp>
          <p:nvSpPr>
            <p:cNvPr id="34" name="Freeform 59"/>
            <p:cNvSpPr>
              <a:spLocks/>
            </p:cNvSpPr>
            <p:nvPr/>
          </p:nvSpPr>
          <p:spPr bwMode="auto">
            <a:xfrm>
              <a:off x="8106248" y="290795"/>
              <a:ext cx="810194" cy="461862"/>
            </a:xfrm>
            <a:custGeom>
              <a:avLst/>
              <a:gdLst/>
              <a:ahLst/>
              <a:cxnLst>
                <a:cxn ang="0">
                  <a:pos x="66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6" y="0"/>
                </a:cxn>
                <a:cxn ang="0">
                  <a:pos x="66" y="70"/>
                </a:cxn>
              </a:cxnLst>
              <a:rect l="0" t="0" r="r" b="b"/>
              <a:pathLst>
                <a:path w="1256" h="716">
                  <a:moveTo>
                    <a:pt x="66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6" y="0"/>
                  </a:lnTo>
                  <a:lnTo>
                    <a:pt x="66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8070125" y="266282"/>
              <a:ext cx="882441" cy="504436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8" y="0"/>
                </a:cxn>
                <a:cxn ang="0">
                  <a:pos x="1278" y="0"/>
                </a:cxn>
                <a:cxn ang="0">
                  <a:pos x="1296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2" y="28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2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6" y="780"/>
                </a:cxn>
                <a:cxn ang="0">
                  <a:pos x="1278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2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2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8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8" y="0"/>
                  </a:lnTo>
                  <a:lnTo>
                    <a:pt x="1278" y="0"/>
                  </a:lnTo>
                  <a:lnTo>
                    <a:pt x="1296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2" y="28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2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6" y="780"/>
                  </a:lnTo>
                  <a:lnTo>
                    <a:pt x="1278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2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8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72"/>
                </a:cxn>
                <a:cxn ang="0">
                  <a:pos x="724" y="460"/>
                </a:cxn>
                <a:cxn ang="0">
                  <a:pos x="492" y="0"/>
                </a:cxn>
                <a:cxn ang="0">
                  <a:pos x="346" y="460"/>
                </a:cxn>
                <a:cxn ang="0">
                  <a:pos x="346" y="314"/>
                </a:cxn>
                <a:cxn ang="0">
                  <a:pos x="342" y="302"/>
                </a:cxn>
                <a:cxn ang="0">
                  <a:pos x="334" y="288"/>
                </a:cxn>
                <a:cxn ang="0">
                  <a:pos x="314" y="272"/>
                </a:cxn>
                <a:cxn ang="0">
                  <a:pos x="298" y="266"/>
                </a:cxn>
                <a:cxn ang="0">
                  <a:pos x="326" y="254"/>
                </a:cxn>
                <a:cxn ang="0">
                  <a:pos x="340" y="242"/>
                </a:cxn>
                <a:cxn ang="0">
                  <a:pos x="344" y="228"/>
                </a:cxn>
                <a:cxn ang="0">
                  <a:pos x="346" y="72"/>
                </a:cxn>
                <a:cxn ang="0">
                  <a:pos x="344" y="56"/>
                </a:cxn>
                <a:cxn ang="0">
                  <a:pos x="338" y="30"/>
                </a:cxn>
                <a:cxn ang="0">
                  <a:pos x="322" y="12"/>
                </a:cxn>
                <a:cxn ang="0">
                  <a:pos x="294" y="2"/>
                </a:cxn>
                <a:cxn ang="0">
                  <a:pos x="0" y="0"/>
                </a:cxn>
                <a:cxn ang="0">
                  <a:pos x="32" y="72"/>
                </a:cxn>
                <a:cxn ang="0">
                  <a:pos x="0" y="460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44" y="302"/>
                </a:cxn>
                <a:cxn ang="0">
                  <a:pos x="258" y="310"/>
                </a:cxn>
                <a:cxn ang="0">
                  <a:pos x="268" y="322"/>
                </a:cxn>
                <a:cxn ang="0">
                  <a:pos x="270" y="348"/>
                </a:cxn>
                <a:cxn ang="0">
                  <a:pos x="440" y="530"/>
                </a:cxn>
                <a:cxn ang="0">
                  <a:pos x="620" y="370"/>
                </a:cxn>
                <a:cxn ang="0">
                  <a:pos x="1028" y="530"/>
                </a:cxn>
                <a:cxn ang="0">
                  <a:pos x="1044" y="530"/>
                </a:cxn>
                <a:cxn ang="0">
                  <a:pos x="1072" y="524"/>
                </a:cxn>
                <a:cxn ang="0">
                  <a:pos x="1090" y="510"/>
                </a:cxn>
                <a:cxn ang="0">
                  <a:pos x="1098" y="480"/>
                </a:cxn>
                <a:cxn ang="0">
                  <a:pos x="1100" y="72"/>
                </a:cxn>
                <a:cxn ang="0">
                  <a:pos x="1098" y="60"/>
                </a:cxn>
                <a:cxn ang="0">
                  <a:pos x="1090" y="36"/>
                </a:cxn>
                <a:cxn ang="0">
                  <a:pos x="1076" y="16"/>
                </a:cxn>
                <a:cxn ang="0">
                  <a:pos x="1060" y="6"/>
                </a:cxn>
                <a:cxn ang="0">
                  <a:pos x="1040" y="0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60"/>
                  </a:lnTo>
                  <a:lnTo>
                    <a:pt x="724" y="460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2" y="460"/>
                  </a:lnTo>
                  <a:lnTo>
                    <a:pt x="346" y="460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4" y="308"/>
                  </a:lnTo>
                  <a:lnTo>
                    <a:pt x="342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2" y="234"/>
                  </a:lnTo>
                  <a:lnTo>
                    <a:pt x="344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4" y="56"/>
                  </a:lnTo>
                  <a:lnTo>
                    <a:pt x="342" y="42"/>
                  </a:lnTo>
                  <a:lnTo>
                    <a:pt x="338" y="30"/>
                  </a:lnTo>
                  <a:lnTo>
                    <a:pt x="332" y="20"/>
                  </a:lnTo>
                  <a:lnTo>
                    <a:pt x="322" y="12"/>
                  </a:lnTo>
                  <a:lnTo>
                    <a:pt x="310" y="6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32" y="72"/>
                  </a:lnTo>
                  <a:lnTo>
                    <a:pt x="32" y="460"/>
                  </a:lnTo>
                  <a:lnTo>
                    <a:pt x="0" y="460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4"/>
                  </a:lnTo>
                  <a:lnTo>
                    <a:pt x="258" y="310"/>
                  </a:lnTo>
                  <a:lnTo>
                    <a:pt x="264" y="314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0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4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50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0" y="6"/>
                  </a:lnTo>
                  <a:lnTo>
                    <a:pt x="1052" y="4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458"/>
                </a:cxn>
                <a:cxn ang="0">
                  <a:pos x="492" y="0"/>
                </a:cxn>
                <a:cxn ang="0">
                  <a:pos x="346" y="314"/>
                </a:cxn>
                <a:cxn ang="0">
                  <a:pos x="344" y="302"/>
                </a:cxn>
                <a:cxn ang="0">
                  <a:pos x="326" y="280"/>
                </a:cxn>
                <a:cxn ang="0">
                  <a:pos x="298" y="266"/>
                </a:cxn>
                <a:cxn ang="0">
                  <a:pos x="314" y="260"/>
                </a:cxn>
                <a:cxn ang="0">
                  <a:pos x="340" y="242"/>
                </a:cxn>
                <a:cxn ang="0">
                  <a:pos x="346" y="214"/>
                </a:cxn>
                <a:cxn ang="0">
                  <a:pos x="346" y="56"/>
                </a:cxn>
                <a:cxn ang="0">
                  <a:pos x="332" y="18"/>
                </a:cxn>
                <a:cxn ang="0">
                  <a:pos x="310" y="4"/>
                </a:cxn>
                <a:cxn ang="0">
                  <a:pos x="0" y="0"/>
                </a:cxn>
                <a:cxn ang="0">
                  <a:pos x="32" y="458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58" y="310"/>
                </a:cxn>
                <a:cxn ang="0">
                  <a:pos x="270" y="330"/>
                </a:cxn>
                <a:cxn ang="0">
                  <a:pos x="442" y="530"/>
                </a:cxn>
                <a:cxn ang="0">
                  <a:pos x="664" y="530"/>
                </a:cxn>
                <a:cxn ang="0">
                  <a:pos x="1044" y="530"/>
                </a:cxn>
                <a:cxn ang="0">
                  <a:pos x="1082" y="518"/>
                </a:cxn>
                <a:cxn ang="0">
                  <a:pos x="1096" y="496"/>
                </a:cxn>
                <a:cxn ang="0">
                  <a:pos x="1100" y="72"/>
                </a:cxn>
                <a:cxn ang="0">
                  <a:pos x="1096" y="48"/>
                </a:cxn>
                <a:cxn ang="0">
                  <a:pos x="1082" y="22"/>
                </a:cxn>
                <a:cxn ang="0">
                  <a:pos x="1062" y="6"/>
                </a:cxn>
                <a:cxn ang="0">
                  <a:pos x="1028" y="0"/>
                </a:cxn>
                <a:cxn ang="0">
                  <a:pos x="1028" y="0"/>
                </a:cxn>
                <a:cxn ang="0">
                  <a:pos x="1060" y="8"/>
                </a:cxn>
                <a:cxn ang="0">
                  <a:pos x="1082" y="24"/>
                </a:cxn>
                <a:cxn ang="0">
                  <a:pos x="1096" y="50"/>
                </a:cxn>
                <a:cxn ang="0">
                  <a:pos x="1098" y="72"/>
                </a:cxn>
                <a:cxn ang="0">
                  <a:pos x="1098" y="480"/>
                </a:cxn>
                <a:cxn ang="0">
                  <a:pos x="1082" y="518"/>
                </a:cxn>
                <a:cxn ang="0">
                  <a:pos x="1058" y="528"/>
                </a:cxn>
                <a:cxn ang="0">
                  <a:pos x="664" y="530"/>
                </a:cxn>
                <a:cxn ang="0">
                  <a:pos x="440" y="530"/>
                </a:cxn>
                <a:cxn ang="0">
                  <a:pos x="272" y="348"/>
                </a:cxn>
                <a:cxn ang="0">
                  <a:pos x="264" y="314"/>
                </a:cxn>
                <a:cxn ang="0">
                  <a:pos x="252" y="304"/>
                </a:cxn>
                <a:cxn ang="0">
                  <a:pos x="106" y="300"/>
                </a:cxn>
                <a:cxn ang="0">
                  <a:pos x="0" y="460"/>
                </a:cxn>
                <a:cxn ang="0">
                  <a:pos x="0" y="74"/>
                </a:cxn>
                <a:cxn ang="0">
                  <a:pos x="274" y="0"/>
                </a:cxn>
                <a:cxn ang="0">
                  <a:pos x="322" y="12"/>
                </a:cxn>
                <a:cxn ang="0">
                  <a:pos x="342" y="42"/>
                </a:cxn>
                <a:cxn ang="0">
                  <a:pos x="346" y="214"/>
                </a:cxn>
                <a:cxn ang="0">
                  <a:pos x="342" y="234"/>
                </a:cxn>
                <a:cxn ang="0">
                  <a:pos x="326" y="254"/>
                </a:cxn>
                <a:cxn ang="0">
                  <a:pos x="298" y="266"/>
                </a:cxn>
                <a:cxn ang="0">
                  <a:pos x="326" y="280"/>
                </a:cxn>
                <a:cxn ang="0">
                  <a:pos x="340" y="296"/>
                </a:cxn>
                <a:cxn ang="0">
                  <a:pos x="344" y="308"/>
                </a:cxn>
                <a:cxn ang="0">
                  <a:pos x="382" y="460"/>
                </a:cxn>
                <a:cxn ang="0">
                  <a:pos x="724" y="460"/>
                </a:cxn>
                <a:cxn ang="0">
                  <a:pos x="724" y="72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1028" y="0"/>
                  </a:ln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58"/>
                  </a:lnTo>
                  <a:lnTo>
                    <a:pt x="724" y="458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0" y="458"/>
                  </a:lnTo>
                  <a:lnTo>
                    <a:pt x="346" y="458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6" y="308"/>
                  </a:lnTo>
                  <a:lnTo>
                    <a:pt x="344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4" y="234"/>
                  </a:lnTo>
                  <a:lnTo>
                    <a:pt x="346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6" y="56"/>
                  </a:lnTo>
                  <a:lnTo>
                    <a:pt x="344" y="42"/>
                  </a:lnTo>
                  <a:lnTo>
                    <a:pt x="338" y="30"/>
                  </a:lnTo>
                  <a:lnTo>
                    <a:pt x="332" y="18"/>
                  </a:lnTo>
                  <a:lnTo>
                    <a:pt x="332" y="18"/>
                  </a:lnTo>
                  <a:lnTo>
                    <a:pt x="322" y="10"/>
                  </a:lnTo>
                  <a:lnTo>
                    <a:pt x="310" y="4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32" y="72"/>
                  </a:lnTo>
                  <a:lnTo>
                    <a:pt x="32" y="458"/>
                  </a:lnTo>
                  <a:lnTo>
                    <a:pt x="0" y="458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6"/>
                  </a:lnTo>
                  <a:lnTo>
                    <a:pt x="258" y="310"/>
                  </a:lnTo>
                  <a:lnTo>
                    <a:pt x="264" y="316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2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6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48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2" y="6"/>
                  </a:lnTo>
                  <a:lnTo>
                    <a:pt x="1052" y="2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40" y="2"/>
                  </a:lnTo>
                  <a:lnTo>
                    <a:pt x="1052" y="4"/>
                  </a:lnTo>
                  <a:lnTo>
                    <a:pt x="1060" y="8"/>
                  </a:lnTo>
                  <a:lnTo>
                    <a:pt x="1068" y="12"/>
                  </a:lnTo>
                  <a:lnTo>
                    <a:pt x="1076" y="18"/>
                  </a:lnTo>
                  <a:lnTo>
                    <a:pt x="1082" y="24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96" y="50"/>
                  </a:lnTo>
                  <a:lnTo>
                    <a:pt x="1098" y="60"/>
                  </a:lnTo>
                  <a:lnTo>
                    <a:pt x="1098" y="60"/>
                  </a:lnTo>
                  <a:lnTo>
                    <a:pt x="1098" y="72"/>
                  </a:lnTo>
                  <a:lnTo>
                    <a:pt x="1098" y="460"/>
                  </a:lnTo>
                  <a:lnTo>
                    <a:pt x="1098" y="460"/>
                  </a:lnTo>
                  <a:lnTo>
                    <a:pt x="1098" y="480"/>
                  </a:lnTo>
                  <a:lnTo>
                    <a:pt x="1094" y="496"/>
                  </a:lnTo>
                  <a:lnTo>
                    <a:pt x="1088" y="508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72" y="524"/>
                  </a:lnTo>
                  <a:lnTo>
                    <a:pt x="1058" y="528"/>
                  </a:lnTo>
                  <a:lnTo>
                    <a:pt x="1044" y="530"/>
                  </a:lnTo>
                  <a:lnTo>
                    <a:pt x="1028" y="530"/>
                  </a:lnTo>
                  <a:lnTo>
                    <a:pt x="664" y="530"/>
                  </a:lnTo>
                  <a:lnTo>
                    <a:pt x="620" y="370"/>
                  </a:lnTo>
                  <a:lnTo>
                    <a:pt x="480" y="370"/>
                  </a:lnTo>
                  <a:lnTo>
                    <a:pt x="440" y="530"/>
                  </a:lnTo>
                  <a:lnTo>
                    <a:pt x="272" y="530"/>
                  </a:lnTo>
                  <a:lnTo>
                    <a:pt x="272" y="348"/>
                  </a:lnTo>
                  <a:lnTo>
                    <a:pt x="272" y="348"/>
                  </a:lnTo>
                  <a:lnTo>
                    <a:pt x="270" y="330"/>
                  </a:lnTo>
                  <a:lnTo>
                    <a:pt x="268" y="322"/>
                  </a:lnTo>
                  <a:lnTo>
                    <a:pt x="264" y="314"/>
                  </a:lnTo>
                  <a:lnTo>
                    <a:pt x="264" y="314"/>
                  </a:lnTo>
                  <a:lnTo>
                    <a:pt x="260" y="308"/>
                  </a:lnTo>
                  <a:lnTo>
                    <a:pt x="252" y="304"/>
                  </a:lnTo>
                  <a:lnTo>
                    <a:pt x="244" y="302"/>
                  </a:lnTo>
                  <a:lnTo>
                    <a:pt x="232" y="300"/>
                  </a:lnTo>
                  <a:lnTo>
                    <a:pt x="106" y="300"/>
                  </a:lnTo>
                  <a:lnTo>
                    <a:pt x="106" y="530"/>
                  </a:lnTo>
                  <a:lnTo>
                    <a:pt x="0" y="530"/>
                  </a:lnTo>
                  <a:lnTo>
                    <a:pt x="0" y="460"/>
                  </a:lnTo>
                  <a:lnTo>
                    <a:pt x="32" y="460"/>
                  </a:lnTo>
                  <a:lnTo>
                    <a:pt x="32" y="72"/>
                  </a:lnTo>
                  <a:lnTo>
                    <a:pt x="0" y="74"/>
                  </a:lnTo>
                  <a:lnTo>
                    <a:pt x="0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94" y="2"/>
                  </a:lnTo>
                  <a:lnTo>
                    <a:pt x="310" y="6"/>
                  </a:lnTo>
                  <a:lnTo>
                    <a:pt x="322" y="12"/>
                  </a:lnTo>
                  <a:lnTo>
                    <a:pt x="332" y="20"/>
                  </a:lnTo>
                  <a:lnTo>
                    <a:pt x="338" y="30"/>
                  </a:lnTo>
                  <a:lnTo>
                    <a:pt x="342" y="42"/>
                  </a:lnTo>
                  <a:lnTo>
                    <a:pt x="344" y="56"/>
                  </a:lnTo>
                  <a:lnTo>
                    <a:pt x="346" y="72"/>
                  </a:lnTo>
                  <a:lnTo>
                    <a:pt x="346" y="214"/>
                  </a:lnTo>
                  <a:lnTo>
                    <a:pt x="346" y="214"/>
                  </a:lnTo>
                  <a:lnTo>
                    <a:pt x="344" y="228"/>
                  </a:lnTo>
                  <a:lnTo>
                    <a:pt x="342" y="234"/>
                  </a:lnTo>
                  <a:lnTo>
                    <a:pt x="340" y="240"/>
                  </a:lnTo>
                  <a:lnTo>
                    <a:pt x="334" y="248"/>
                  </a:lnTo>
                  <a:lnTo>
                    <a:pt x="326" y="254"/>
                  </a:lnTo>
                  <a:lnTo>
                    <a:pt x="314" y="260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72"/>
                  </a:lnTo>
                  <a:lnTo>
                    <a:pt x="326" y="280"/>
                  </a:lnTo>
                  <a:lnTo>
                    <a:pt x="334" y="288"/>
                  </a:lnTo>
                  <a:lnTo>
                    <a:pt x="340" y="296"/>
                  </a:lnTo>
                  <a:lnTo>
                    <a:pt x="340" y="296"/>
                  </a:lnTo>
                  <a:lnTo>
                    <a:pt x="342" y="302"/>
                  </a:lnTo>
                  <a:lnTo>
                    <a:pt x="344" y="308"/>
                  </a:lnTo>
                  <a:lnTo>
                    <a:pt x="344" y="308"/>
                  </a:lnTo>
                  <a:lnTo>
                    <a:pt x="346" y="314"/>
                  </a:lnTo>
                  <a:lnTo>
                    <a:pt x="346" y="460"/>
                  </a:lnTo>
                  <a:lnTo>
                    <a:pt x="382" y="460"/>
                  </a:lnTo>
                  <a:lnTo>
                    <a:pt x="492" y="0"/>
                  </a:lnTo>
                  <a:lnTo>
                    <a:pt x="610" y="0"/>
                  </a:lnTo>
                  <a:lnTo>
                    <a:pt x="724" y="460"/>
                  </a:lnTo>
                  <a:lnTo>
                    <a:pt x="756" y="460"/>
                  </a:lnTo>
                  <a:lnTo>
                    <a:pt x="756" y="72"/>
                  </a:lnTo>
                  <a:lnTo>
                    <a:pt x="724" y="72"/>
                  </a:lnTo>
                  <a:lnTo>
                    <a:pt x="724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0" y="266"/>
                </a:cxn>
                <a:cxn ang="0">
                  <a:pos x="116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62" y="0"/>
                  </a:ln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0" y="266"/>
                  </a:lnTo>
                  <a:lnTo>
                    <a:pt x="116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4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88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4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88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6"/>
                </a:cxn>
                <a:cxn ang="0">
                  <a:pos x="190" y="376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90" y="16"/>
                </a:cxn>
                <a:cxn ang="0">
                  <a:pos x="190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0" y="0"/>
                </a:cxn>
                <a:cxn ang="0">
                  <a:pos x="150" y="0"/>
                </a:cxn>
                <a:cxn ang="0">
                  <a:pos x="164" y="2"/>
                </a:cxn>
                <a:cxn ang="0">
                  <a:pos x="176" y="4"/>
                </a:cxn>
                <a:cxn ang="0">
                  <a:pos x="184" y="10"/>
                </a:cxn>
                <a:cxn ang="0">
                  <a:pos x="188" y="16"/>
                </a:cxn>
                <a:cxn ang="0">
                  <a:pos x="188" y="16"/>
                </a:cxn>
                <a:cxn ang="0">
                  <a:pos x="192" y="22"/>
                </a:cxn>
                <a:cxn ang="0">
                  <a:pos x="194" y="30"/>
                </a:cxn>
                <a:cxn ang="0">
                  <a:pos x="194" y="42"/>
                </a:cxn>
                <a:cxn ang="0">
                  <a:pos x="194" y="348"/>
                </a:cxn>
                <a:cxn ang="0">
                  <a:pos x="194" y="348"/>
                </a:cxn>
                <a:cxn ang="0">
                  <a:pos x="194" y="364"/>
                </a:cxn>
                <a:cxn ang="0">
                  <a:pos x="192" y="370"/>
                </a:cxn>
                <a:cxn ang="0">
                  <a:pos x="190" y="374"/>
                </a:cxn>
                <a:cxn ang="0">
                  <a:pos x="190" y="374"/>
                </a:cxn>
                <a:cxn ang="0">
                  <a:pos x="186" y="380"/>
                </a:cxn>
                <a:cxn ang="0">
                  <a:pos x="180" y="382"/>
                </a:cxn>
                <a:cxn ang="0">
                  <a:pos x="170" y="386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2" y="388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0"/>
                  </a:ln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6"/>
                  </a:lnTo>
                  <a:lnTo>
                    <a:pt x="190" y="376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90" y="16"/>
                  </a:lnTo>
                  <a:lnTo>
                    <a:pt x="190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64" y="2"/>
                  </a:lnTo>
                  <a:lnTo>
                    <a:pt x="176" y="4"/>
                  </a:lnTo>
                  <a:lnTo>
                    <a:pt x="184" y="10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92" y="22"/>
                  </a:lnTo>
                  <a:lnTo>
                    <a:pt x="194" y="30"/>
                  </a:lnTo>
                  <a:lnTo>
                    <a:pt x="194" y="42"/>
                  </a:lnTo>
                  <a:lnTo>
                    <a:pt x="194" y="348"/>
                  </a:lnTo>
                  <a:lnTo>
                    <a:pt x="194" y="348"/>
                  </a:lnTo>
                  <a:lnTo>
                    <a:pt x="194" y="364"/>
                  </a:lnTo>
                  <a:lnTo>
                    <a:pt x="192" y="370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86" y="380"/>
                  </a:lnTo>
                  <a:lnTo>
                    <a:pt x="180" y="382"/>
                  </a:lnTo>
                  <a:lnTo>
                    <a:pt x="170" y="386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2" y="38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6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4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2"/>
                </a:cxn>
                <a:cxn ang="0">
                  <a:pos x="128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6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4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8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6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0"/>
                </a:cxn>
                <a:cxn ang="0">
                  <a:pos x="12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40" y="2"/>
                </a:cxn>
                <a:cxn ang="0">
                  <a:pos x="148" y="4"/>
                </a:cxn>
                <a:cxn ang="0">
                  <a:pos x="154" y="8"/>
                </a:cxn>
                <a:cxn ang="0">
                  <a:pos x="160" y="12"/>
                </a:cxn>
                <a:cxn ang="0">
                  <a:pos x="162" y="18"/>
                </a:cxn>
                <a:cxn ang="0">
                  <a:pos x="164" y="24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120"/>
                </a:cxn>
                <a:cxn ang="0">
                  <a:pos x="168" y="120"/>
                </a:cxn>
                <a:cxn ang="0">
                  <a:pos x="166" y="132"/>
                </a:cxn>
                <a:cxn ang="0">
                  <a:pos x="164" y="138"/>
                </a:cxn>
                <a:cxn ang="0">
                  <a:pos x="162" y="144"/>
                </a:cxn>
                <a:cxn ang="0">
                  <a:pos x="158" y="150"/>
                </a:cxn>
                <a:cxn ang="0">
                  <a:pos x="152" y="154"/>
                </a:cxn>
                <a:cxn ang="0">
                  <a:pos x="144" y="158"/>
                </a:cxn>
                <a:cxn ang="0">
                  <a:pos x="134" y="160"/>
                </a:cxn>
                <a:cxn ang="0">
                  <a:pos x="134" y="162"/>
                </a:cxn>
                <a:cxn ang="0">
                  <a:pos x="134" y="160"/>
                </a:cxn>
                <a:cxn ang="0">
                  <a:pos x="2" y="16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8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6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0" y="2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60" y="12"/>
                  </a:lnTo>
                  <a:lnTo>
                    <a:pt x="162" y="18"/>
                  </a:lnTo>
                  <a:lnTo>
                    <a:pt x="164" y="24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120"/>
                  </a:lnTo>
                  <a:lnTo>
                    <a:pt x="168" y="120"/>
                  </a:lnTo>
                  <a:lnTo>
                    <a:pt x="166" y="132"/>
                  </a:lnTo>
                  <a:lnTo>
                    <a:pt x="164" y="138"/>
                  </a:lnTo>
                  <a:lnTo>
                    <a:pt x="162" y="144"/>
                  </a:lnTo>
                  <a:lnTo>
                    <a:pt x="158" y="150"/>
                  </a:lnTo>
                  <a:lnTo>
                    <a:pt x="152" y="154"/>
                  </a:lnTo>
                  <a:lnTo>
                    <a:pt x="144" y="158"/>
                  </a:lnTo>
                  <a:lnTo>
                    <a:pt x="134" y="160"/>
                  </a:lnTo>
                  <a:lnTo>
                    <a:pt x="134" y="162"/>
                  </a:lnTo>
                  <a:lnTo>
                    <a:pt x="134" y="160"/>
                  </a:lnTo>
                  <a:lnTo>
                    <a:pt x="2" y="16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" name="Group 116"/>
            <p:cNvGrpSpPr/>
            <p:nvPr userDrawn="1"/>
          </p:nvGrpSpPr>
          <p:grpSpPr>
            <a:xfrm>
              <a:off x="8024971" y="851993"/>
              <a:ext cx="972753" cy="96765"/>
              <a:chOff x="8024971" y="851993"/>
              <a:chExt cx="972753" cy="96765"/>
            </a:xfrm>
          </p:grpSpPr>
          <p:sp>
            <p:nvSpPr>
              <p:cNvPr id="74" name="Freeform 69"/>
              <p:cNvSpPr>
                <a:spLocks/>
              </p:cNvSpPr>
              <p:nvPr/>
            </p:nvSpPr>
            <p:spPr bwMode="auto">
              <a:xfrm>
                <a:off x="8024971" y="857157"/>
                <a:ext cx="56765" cy="69666"/>
              </a:xfrm>
              <a:custGeom>
                <a:avLst/>
                <a:gdLst/>
                <a:ahLst/>
                <a:cxnLst>
                  <a:cxn ang="0">
                    <a:pos x="42" y="66"/>
                  </a:cxn>
                  <a:cxn ang="0">
                    <a:pos x="38" y="108"/>
                  </a:cxn>
                  <a:cxn ang="0">
                    <a:pos x="24" y="108"/>
                  </a:cxn>
                  <a:cxn ang="0">
                    <a:pos x="30" y="6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38" y="54"/>
                  </a:cxn>
                  <a:cxn ang="0">
                    <a:pos x="40" y="54"/>
                  </a:cxn>
                  <a:cxn ang="0">
                    <a:pos x="76" y="0"/>
                  </a:cxn>
                  <a:cxn ang="0">
                    <a:pos x="88" y="0"/>
                  </a:cxn>
                  <a:cxn ang="0">
                    <a:pos x="42" y="66"/>
                  </a:cxn>
                </a:cxnLst>
                <a:rect l="0" t="0" r="r" b="b"/>
                <a:pathLst>
                  <a:path w="88" h="108">
                    <a:moveTo>
                      <a:pt x="42" y="66"/>
                    </a:moveTo>
                    <a:lnTo>
                      <a:pt x="38" y="108"/>
                    </a:lnTo>
                    <a:lnTo>
                      <a:pt x="24" y="108"/>
                    </a:lnTo>
                    <a:lnTo>
                      <a:pt x="30" y="6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8" y="54"/>
                    </a:lnTo>
                    <a:lnTo>
                      <a:pt x="40" y="54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42" y="6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0"/>
              <p:cNvSpPr>
                <a:spLocks noEditPoints="1"/>
              </p:cNvSpPr>
              <p:nvPr/>
            </p:nvSpPr>
            <p:spPr bwMode="auto">
              <a:xfrm>
                <a:off x="807399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6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1"/>
              <p:cNvSpPr>
                <a:spLocks/>
              </p:cNvSpPr>
              <p:nvPr/>
            </p:nvSpPr>
            <p:spPr bwMode="auto">
              <a:xfrm>
                <a:off x="8137211" y="873928"/>
                <a:ext cx="47734" cy="52895"/>
              </a:xfrm>
              <a:custGeom>
                <a:avLst/>
                <a:gdLst/>
                <a:ahLst/>
                <a:cxnLst>
                  <a:cxn ang="0">
                    <a:pos x="54" y="82"/>
                  </a:cxn>
                  <a:cxn ang="0">
                    <a:pos x="54" y="72"/>
                  </a:cxn>
                  <a:cxn ang="0">
                    <a:pos x="54" y="72"/>
                  </a:cxn>
                  <a:cxn ang="0">
                    <a:pos x="44" y="78"/>
                  </a:cxn>
                  <a:cxn ang="0">
                    <a:pos x="44" y="78"/>
                  </a:cxn>
                  <a:cxn ang="0">
                    <a:pos x="36" y="82"/>
                  </a:cxn>
                  <a:cxn ang="0">
                    <a:pos x="36" y="82"/>
                  </a:cxn>
                  <a:cxn ang="0">
                    <a:pos x="28" y="82"/>
                  </a:cxn>
                  <a:cxn ang="0">
                    <a:pos x="28" y="82"/>
                  </a:cxn>
                  <a:cxn ang="0">
                    <a:pos x="20" y="82"/>
                  </a:cxn>
                  <a:cxn ang="0">
                    <a:pos x="20" y="82"/>
                  </a:cxn>
                  <a:cxn ang="0">
                    <a:pos x="12" y="82"/>
                  </a:cxn>
                  <a:cxn ang="0">
                    <a:pos x="12" y="82"/>
                  </a:cxn>
                  <a:cxn ang="0">
                    <a:pos x="6" y="78"/>
                  </a:cxn>
                  <a:cxn ang="0">
                    <a:pos x="6" y="7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0" y="58"/>
                  </a:cxn>
                  <a:cxn ang="0">
                    <a:pos x="8" y="0"/>
                  </a:cxn>
                  <a:cxn ang="0">
                    <a:pos x="20" y="0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2" y="58"/>
                  </a:cxn>
                  <a:cxn ang="0">
                    <a:pos x="12" y="58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8" y="70"/>
                  </a:cxn>
                  <a:cxn ang="0">
                    <a:pos x="18" y="70"/>
                  </a:cxn>
                  <a:cxn ang="0">
                    <a:pos x="20" y="72"/>
                  </a:cxn>
                  <a:cxn ang="0">
                    <a:pos x="26" y="72"/>
                  </a:cxn>
                  <a:cxn ang="0">
                    <a:pos x="26" y="72"/>
                  </a:cxn>
                  <a:cxn ang="0">
                    <a:pos x="34" y="72"/>
                  </a:cxn>
                  <a:cxn ang="0">
                    <a:pos x="34" y="72"/>
                  </a:cxn>
                  <a:cxn ang="0">
                    <a:pos x="42" y="70"/>
                  </a:cxn>
                  <a:cxn ang="0">
                    <a:pos x="42" y="70"/>
                  </a:cxn>
                  <a:cxn ang="0">
                    <a:pos x="48" y="66"/>
                  </a:cxn>
                  <a:cxn ang="0">
                    <a:pos x="48" y="66"/>
                  </a:cxn>
                  <a:cxn ang="0">
                    <a:pos x="54" y="64"/>
                  </a:cxn>
                  <a:cxn ang="0">
                    <a:pos x="62" y="0"/>
                  </a:cxn>
                  <a:cxn ang="0">
                    <a:pos x="74" y="0"/>
                  </a:cxn>
                  <a:cxn ang="0">
                    <a:pos x="64" y="82"/>
                  </a:cxn>
                  <a:cxn ang="0">
                    <a:pos x="54" y="82"/>
                  </a:cxn>
                </a:cxnLst>
                <a:rect l="0" t="0" r="r" b="b"/>
                <a:pathLst>
                  <a:path w="74" h="82">
                    <a:moveTo>
                      <a:pt x="54" y="82"/>
                    </a:moveTo>
                    <a:lnTo>
                      <a:pt x="54" y="72"/>
                    </a:lnTo>
                    <a:lnTo>
                      <a:pt x="54" y="72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12" y="82"/>
                    </a:lnTo>
                    <a:lnTo>
                      <a:pt x="12" y="82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0" y="58"/>
                    </a:lnTo>
                    <a:lnTo>
                      <a:pt x="8" y="0"/>
                    </a:lnTo>
                    <a:lnTo>
                      <a:pt x="20" y="0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0" y="72"/>
                    </a:lnTo>
                    <a:lnTo>
                      <a:pt x="26" y="72"/>
                    </a:lnTo>
                    <a:lnTo>
                      <a:pt x="26" y="72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4" y="64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64" y="82"/>
                    </a:lnTo>
                    <a:lnTo>
                      <a:pt x="54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2"/>
              <p:cNvSpPr>
                <a:spLocks/>
              </p:cNvSpPr>
              <p:nvPr/>
            </p:nvSpPr>
            <p:spPr bwMode="auto">
              <a:xfrm>
                <a:off x="8195267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4" y="12"/>
                  </a:cxn>
                  <a:cxn ang="0">
                    <a:pos x="34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4" y="12"/>
                  </a:cxn>
                  <a:cxn ang="0">
                    <a:pos x="34" y="12"/>
                  </a:cxn>
                </a:cxnLst>
                <a:rect l="0" t="0" r="r" b="b"/>
                <a:pathLst>
                  <a:path w="54" h="82">
                    <a:moveTo>
                      <a:pt x="34" y="12"/>
                    </a:moveTo>
                    <a:lnTo>
                      <a:pt x="34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4" y="12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3"/>
              <p:cNvSpPr>
                <a:spLocks/>
              </p:cNvSpPr>
              <p:nvPr/>
            </p:nvSpPr>
            <p:spPr bwMode="auto">
              <a:xfrm>
                <a:off x="8267513" y="857157"/>
                <a:ext cx="63216" cy="69666"/>
              </a:xfrm>
              <a:custGeom>
                <a:avLst/>
                <a:gdLst/>
                <a:ahLst/>
                <a:cxnLst>
                  <a:cxn ang="0">
                    <a:pos x="84" y="108"/>
                  </a:cxn>
                  <a:cxn ang="0">
                    <a:pos x="66" y="108"/>
                  </a:cxn>
                  <a:cxn ang="0">
                    <a:pos x="24" y="10"/>
                  </a:cxn>
                  <a:cxn ang="0">
                    <a:pos x="22" y="10"/>
                  </a:cxn>
                  <a:cxn ang="0">
                    <a:pos x="12" y="108"/>
                  </a:cxn>
                  <a:cxn ang="0">
                    <a:pos x="0" y="108"/>
                  </a:cxn>
                  <a:cxn ang="0">
                    <a:pos x="14" y="0"/>
                  </a:cxn>
                  <a:cxn ang="0">
                    <a:pos x="32" y="0"/>
                  </a:cxn>
                  <a:cxn ang="0">
                    <a:pos x="74" y="94"/>
                  </a:cxn>
                  <a:cxn ang="0">
                    <a:pos x="76" y="94"/>
                  </a:cxn>
                  <a:cxn ang="0">
                    <a:pos x="86" y="0"/>
                  </a:cxn>
                  <a:cxn ang="0">
                    <a:pos x="98" y="0"/>
                  </a:cxn>
                  <a:cxn ang="0">
                    <a:pos x="84" y="108"/>
                  </a:cxn>
                </a:cxnLst>
                <a:rect l="0" t="0" r="r" b="b"/>
                <a:pathLst>
                  <a:path w="98" h="108">
                    <a:moveTo>
                      <a:pt x="84" y="108"/>
                    </a:moveTo>
                    <a:lnTo>
                      <a:pt x="66" y="108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12" y="108"/>
                    </a:lnTo>
                    <a:lnTo>
                      <a:pt x="0" y="108"/>
                    </a:lnTo>
                    <a:lnTo>
                      <a:pt x="14" y="0"/>
                    </a:lnTo>
                    <a:lnTo>
                      <a:pt x="32" y="0"/>
                    </a:lnTo>
                    <a:lnTo>
                      <a:pt x="74" y="94"/>
                    </a:lnTo>
                    <a:lnTo>
                      <a:pt x="76" y="94"/>
                    </a:lnTo>
                    <a:lnTo>
                      <a:pt x="86" y="0"/>
                    </a:lnTo>
                    <a:lnTo>
                      <a:pt x="98" y="0"/>
                    </a:lnTo>
                    <a:lnTo>
                      <a:pt x="84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4"/>
              <p:cNvSpPr>
                <a:spLocks noEditPoints="1"/>
              </p:cNvSpPr>
              <p:nvPr/>
            </p:nvSpPr>
            <p:spPr bwMode="auto">
              <a:xfrm>
                <a:off x="8338470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4" y="46"/>
                  </a:cxn>
                  <a:cxn ang="0">
                    <a:pos x="16" y="64"/>
                  </a:cxn>
                  <a:cxn ang="0">
                    <a:pos x="20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6" y="76"/>
                  </a:cxn>
                  <a:cxn ang="0">
                    <a:pos x="66" y="74"/>
                  </a:cxn>
                  <a:cxn ang="0">
                    <a:pos x="64" y="82"/>
                  </a:cxn>
                  <a:cxn ang="0">
                    <a:pos x="52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2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4" y="0"/>
                  </a:cxn>
                  <a:cxn ang="0">
                    <a:pos x="52" y="2"/>
                  </a:cxn>
                  <a:cxn ang="0">
                    <a:pos x="60" y="4"/>
                  </a:cxn>
                  <a:cxn ang="0">
                    <a:pos x="70" y="12"/>
                  </a:cxn>
                  <a:cxn ang="0">
                    <a:pos x="74" y="18"/>
                  </a:cxn>
                  <a:cxn ang="0">
                    <a:pos x="76" y="26"/>
                  </a:cxn>
                  <a:cxn ang="0">
                    <a:pos x="76" y="44"/>
                  </a:cxn>
                  <a:cxn ang="0">
                    <a:pos x="14" y="46"/>
                  </a:cxn>
                  <a:cxn ang="0">
                    <a:pos x="62" y="26"/>
                  </a:cxn>
                  <a:cxn ang="0">
                    <a:pos x="60" y="18"/>
                  </a:cxn>
                  <a:cxn ang="0">
                    <a:pos x="54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4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4" y="46"/>
                    </a:moveTo>
                    <a:lnTo>
                      <a:pt x="14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20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30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66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30" y="84"/>
                    </a:lnTo>
                    <a:lnTo>
                      <a:pt x="20" y="82"/>
                    </a:lnTo>
                    <a:lnTo>
                      <a:pt x="14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2" y="60"/>
                    </a:lnTo>
                    <a:lnTo>
                      <a:pt x="0" y="5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2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2" y="2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6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4" y="18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6" y="34"/>
                    </a:lnTo>
                    <a:lnTo>
                      <a:pt x="76" y="44"/>
                    </a:lnTo>
                    <a:lnTo>
                      <a:pt x="76" y="46"/>
                    </a:lnTo>
                    <a:lnTo>
                      <a:pt x="14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2" y="10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18" y="26"/>
                    </a:lnTo>
                    <a:lnTo>
                      <a:pt x="16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5"/>
              <p:cNvSpPr>
                <a:spLocks/>
              </p:cNvSpPr>
              <p:nvPr/>
            </p:nvSpPr>
            <p:spPr bwMode="auto">
              <a:xfrm>
                <a:off x="8395235" y="855866"/>
                <a:ext cx="34833" cy="70957"/>
              </a:xfrm>
              <a:custGeom>
                <a:avLst/>
                <a:gdLst/>
                <a:ahLst/>
                <a:cxnLst>
                  <a:cxn ang="0">
                    <a:pos x="30" y="38"/>
                  </a:cxn>
                  <a:cxn ang="0">
                    <a:pos x="24" y="90"/>
                  </a:cxn>
                  <a:cxn ang="0">
                    <a:pos x="24" y="90"/>
                  </a:cxn>
                  <a:cxn ang="0">
                    <a:pos x="22" y="96"/>
                  </a:cxn>
                  <a:cxn ang="0">
                    <a:pos x="22" y="96"/>
                  </a:cxn>
                  <a:cxn ang="0">
                    <a:pos x="24" y="100"/>
                  </a:cxn>
                  <a:cxn ang="0">
                    <a:pos x="24" y="100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4" y="100"/>
                  </a:cxn>
                  <a:cxn ang="0">
                    <a:pos x="44" y="100"/>
                  </a:cxn>
                  <a:cxn ang="0">
                    <a:pos x="44" y="110"/>
                  </a:cxn>
                  <a:cxn ang="0">
                    <a:pos x="32" y="110"/>
                  </a:cxn>
                  <a:cxn ang="0">
                    <a:pos x="32" y="110"/>
                  </a:cxn>
                  <a:cxn ang="0">
                    <a:pos x="22" y="110"/>
                  </a:cxn>
                  <a:cxn ang="0">
                    <a:pos x="22" y="110"/>
                  </a:cxn>
                  <a:cxn ang="0">
                    <a:pos x="14" y="108"/>
                  </a:cxn>
                  <a:cxn ang="0">
                    <a:pos x="14" y="108"/>
                  </a:cxn>
                  <a:cxn ang="0">
                    <a:pos x="12" y="104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0" y="90"/>
                  </a:cxn>
                  <a:cxn ang="0">
                    <a:pos x="18" y="38"/>
                  </a:cxn>
                  <a:cxn ang="0">
                    <a:pos x="0" y="38"/>
                  </a:cxn>
                  <a:cxn ang="0">
                    <a:pos x="2" y="28"/>
                  </a:cxn>
                  <a:cxn ang="0">
                    <a:pos x="18" y="28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24" y="4"/>
                  </a:cxn>
                  <a:cxn ang="0">
                    <a:pos x="24" y="4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4" y="0"/>
                  </a:cxn>
                  <a:cxn ang="0">
                    <a:pos x="30" y="28"/>
                  </a:cxn>
                  <a:cxn ang="0">
                    <a:pos x="54" y="28"/>
                  </a:cxn>
                  <a:cxn ang="0">
                    <a:pos x="52" y="38"/>
                  </a:cxn>
                  <a:cxn ang="0">
                    <a:pos x="30" y="38"/>
                  </a:cxn>
                </a:cxnLst>
                <a:rect l="0" t="0" r="r" b="b"/>
                <a:pathLst>
                  <a:path w="54" h="110">
                    <a:moveTo>
                      <a:pt x="30" y="38"/>
                    </a:moveTo>
                    <a:lnTo>
                      <a:pt x="24" y="90"/>
                    </a:lnTo>
                    <a:lnTo>
                      <a:pt x="24" y="90"/>
                    </a:lnTo>
                    <a:lnTo>
                      <a:pt x="22" y="96"/>
                    </a:lnTo>
                    <a:lnTo>
                      <a:pt x="22" y="96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4" y="100"/>
                    </a:lnTo>
                    <a:lnTo>
                      <a:pt x="44" y="100"/>
                    </a:lnTo>
                    <a:lnTo>
                      <a:pt x="44" y="110"/>
                    </a:lnTo>
                    <a:lnTo>
                      <a:pt x="32" y="110"/>
                    </a:lnTo>
                    <a:lnTo>
                      <a:pt x="32" y="110"/>
                    </a:lnTo>
                    <a:lnTo>
                      <a:pt x="22" y="110"/>
                    </a:lnTo>
                    <a:lnTo>
                      <a:pt x="22" y="110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12" y="104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0" y="90"/>
                    </a:lnTo>
                    <a:lnTo>
                      <a:pt x="18" y="38"/>
                    </a:lnTo>
                    <a:lnTo>
                      <a:pt x="0" y="38"/>
                    </a:lnTo>
                    <a:lnTo>
                      <a:pt x="2" y="28"/>
                    </a:lnTo>
                    <a:lnTo>
                      <a:pt x="18" y="2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0" y="28"/>
                    </a:lnTo>
                    <a:lnTo>
                      <a:pt x="54" y="28"/>
                    </a:lnTo>
                    <a:lnTo>
                      <a:pt x="52" y="38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6"/>
              <p:cNvSpPr>
                <a:spLocks/>
              </p:cNvSpPr>
              <p:nvPr/>
            </p:nvSpPr>
            <p:spPr bwMode="auto">
              <a:xfrm>
                <a:off x="8436519" y="873928"/>
                <a:ext cx="74827" cy="52895"/>
              </a:xfrm>
              <a:custGeom>
                <a:avLst/>
                <a:gdLst/>
                <a:ahLst/>
                <a:cxnLst>
                  <a:cxn ang="0">
                    <a:pos x="86" y="82"/>
                  </a:cxn>
                  <a:cxn ang="0">
                    <a:pos x="68" y="82"/>
                  </a:cxn>
                  <a:cxn ang="0">
                    <a:pos x="56" y="12"/>
                  </a:cxn>
                  <a:cxn ang="0">
                    <a:pos x="56" y="12"/>
                  </a:cxn>
                  <a:cxn ang="0">
                    <a:pos x="28" y="82"/>
                  </a:cxn>
                  <a:cxn ang="0">
                    <a:pos x="8" y="8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10"/>
                  </a:cxn>
                  <a:cxn ang="0">
                    <a:pos x="12" y="10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16" y="42"/>
                  </a:cxn>
                  <a:cxn ang="0">
                    <a:pos x="16" y="42"/>
                  </a:cxn>
                  <a:cxn ang="0">
                    <a:pos x="18" y="56"/>
                  </a:cxn>
                  <a:cxn ang="0">
                    <a:pos x="18" y="56"/>
                  </a:cxn>
                  <a:cxn ang="0">
                    <a:pos x="18" y="72"/>
                  </a:cxn>
                  <a:cxn ang="0">
                    <a:pos x="22" y="72"/>
                  </a:cxn>
                  <a:cxn ang="0">
                    <a:pos x="22" y="72"/>
                  </a:cxn>
                  <a:cxn ang="0">
                    <a:pos x="28" y="56"/>
                  </a:cxn>
                  <a:cxn ang="0">
                    <a:pos x="28" y="56"/>
                  </a:cxn>
                  <a:cxn ang="0">
                    <a:pos x="34" y="42"/>
                  </a:cxn>
                  <a:cxn ang="0">
                    <a:pos x="34" y="42"/>
                  </a:cxn>
                  <a:cxn ang="0">
                    <a:pos x="40" y="26"/>
                  </a:cxn>
                  <a:cxn ang="0">
                    <a:pos x="40" y="26"/>
                  </a:cxn>
                  <a:cxn ang="0">
                    <a:pos x="46" y="10"/>
                  </a:cxn>
                  <a:cxn ang="0">
                    <a:pos x="46" y="10"/>
                  </a:cxn>
                  <a:cxn ang="0">
                    <a:pos x="48" y="0"/>
                  </a:cxn>
                  <a:cxn ang="0">
                    <a:pos x="68" y="0"/>
                  </a:cxn>
                  <a:cxn ang="0">
                    <a:pos x="68" y="0"/>
                  </a:cxn>
                  <a:cxn ang="0">
                    <a:pos x="68" y="10"/>
                  </a:cxn>
                  <a:cxn ang="0">
                    <a:pos x="68" y="10"/>
                  </a:cxn>
                  <a:cxn ang="0">
                    <a:pos x="70" y="26"/>
                  </a:cxn>
                  <a:cxn ang="0">
                    <a:pos x="70" y="26"/>
                  </a:cxn>
                  <a:cxn ang="0">
                    <a:pos x="72" y="42"/>
                  </a:cxn>
                  <a:cxn ang="0">
                    <a:pos x="72" y="42"/>
                  </a:cxn>
                  <a:cxn ang="0">
                    <a:pos x="76" y="56"/>
                  </a:cxn>
                  <a:cxn ang="0">
                    <a:pos x="76" y="56"/>
                  </a:cxn>
                  <a:cxn ang="0">
                    <a:pos x="78" y="72"/>
                  </a:cxn>
                  <a:cxn ang="0">
                    <a:pos x="80" y="72"/>
                  </a:cxn>
                  <a:cxn ang="0">
                    <a:pos x="80" y="72"/>
                  </a:cxn>
                  <a:cxn ang="0">
                    <a:pos x="86" y="58"/>
                  </a:cxn>
                  <a:cxn ang="0">
                    <a:pos x="86" y="58"/>
                  </a:cxn>
                  <a:cxn ang="0">
                    <a:pos x="90" y="42"/>
                  </a:cxn>
                  <a:cxn ang="0">
                    <a:pos x="90" y="42"/>
                  </a:cxn>
                  <a:cxn ang="0">
                    <a:pos x="96" y="26"/>
                  </a:cxn>
                  <a:cxn ang="0">
                    <a:pos x="96" y="26"/>
                  </a:cxn>
                  <a:cxn ang="0">
                    <a:pos x="102" y="10"/>
                  </a:cxn>
                  <a:cxn ang="0">
                    <a:pos x="102" y="10"/>
                  </a:cxn>
                  <a:cxn ang="0">
                    <a:pos x="106" y="0"/>
                  </a:cxn>
                  <a:cxn ang="0">
                    <a:pos x="116" y="0"/>
                  </a:cxn>
                  <a:cxn ang="0">
                    <a:pos x="86" y="82"/>
                  </a:cxn>
                </a:cxnLst>
                <a:rect l="0" t="0" r="r" b="b"/>
                <a:pathLst>
                  <a:path w="116" h="82">
                    <a:moveTo>
                      <a:pt x="86" y="82"/>
                    </a:moveTo>
                    <a:lnTo>
                      <a:pt x="68" y="8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28" y="82"/>
                    </a:lnTo>
                    <a:lnTo>
                      <a:pt x="8" y="8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8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72" y="42"/>
                    </a:lnTo>
                    <a:lnTo>
                      <a:pt x="72" y="42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8" y="72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6" y="58"/>
                    </a:lnTo>
                    <a:lnTo>
                      <a:pt x="86" y="58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6" y="26"/>
                    </a:lnTo>
                    <a:lnTo>
                      <a:pt x="96" y="26"/>
                    </a:lnTo>
                    <a:lnTo>
                      <a:pt x="102" y="10"/>
                    </a:lnTo>
                    <a:lnTo>
                      <a:pt x="102" y="10"/>
                    </a:lnTo>
                    <a:lnTo>
                      <a:pt x="106" y="0"/>
                    </a:lnTo>
                    <a:lnTo>
                      <a:pt x="116" y="0"/>
                    </a:lnTo>
                    <a:lnTo>
                      <a:pt x="86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7"/>
              <p:cNvSpPr>
                <a:spLocks noEditPoints="1"/>
              </p:cNvSpPr>
              <p:nvPr/>
            </p:nvSpPr>
            <p:spPr bwMode="auto">
              <a:xfrm>
                <a:off x="851650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8"/>
              <p:cNvSpPr>
                <a:spLocks/>
              </p:cNvSpPr>
              <p:nvPr/>
            </p:nvSpPr>
            <p:spPr bwMode="auto">
              <a:xfrm>
                <a:off x="8577142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6" y="12"/>
                  </a:cxn>
                  <a:cxn ang="0">
                    <a:pos x="36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6" y="12"/>
                  </a:cxn>
                  <a:cxn ang="0">
                    <a:pos x="36" y="12"/>
                  </a:cxn>
                </a:cxnLst>
                <a:rect l="0" t="0" r="r" b="b"/>
                <a:pathLst>
                  <a:path w="54" h="82">
                    <a:moveTo>
                      <a:pt x="36" y="12"/>
                    </a:moveTo>
                    <a:lnTo>
                      <a:pt x="36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6" y="12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79"/>
              <p:cNvSpPr>
                <a:spLocks/>
              </p:cNvSpPr>
              <p:nvPr/>
            </p:nvSpPr>
            <p:spPr bwMode="auto">
              <a:xfrm>
                <a:off x="8614556" y="851996"/>
                <a:ext cx="49025" cy="74827"/>
              </a:xfrm>
              <a:custGeom>
                <a:avLst/>
                <a:gdLst/>
                <a:ahLst/>
                <a:cxnLst>
                  <a:cxn ang="0">
                    <a:pos x="54" y="116"/>
                  </a:cxn>
                  <a:cxn ang="0">
                    <a:pos x="18" y="72"/>
                  </a:cxn>
                  <a:cxn ang="0">
                    <a:pos x="12" y="116"/>
                  </a:cxn>
                  <a:cxn ang="0">
                    <a:pos x="0" y="116"/>
                  </a:cxn>
                  <a:cxn ang="0">
                    <a:pos x="14" y="0"/>
                  </a:cxn>
                  <a:cxn ang="0">
                    <a:pos x="26" y="0"/>
                  </a:cxn>
                  <a:cxn ang="0">
                    <a:pos x="18" y="70"/>
                  </a:cxn>
                  <a:cxn ang="0">
                    <a:pos x="60" y="34"/>
                  </a:cxn>
                  <a:cxn ang="0">
                    <a:pos x="76" y="34"/>
                  </a:cxn>
                  <a:cxn ang="0">
                    <a:pos x="32" y="70"/>
                  </a:cxn>
                  <a:cxn ang="0">
                    <a:pos x="70" y="116"/>
                  </a:cxn>
                  <a:cxn ang="0">
                    <a:pos x="54" y="116"/>
                  </a:cxn>
                </a:cxnLst>
                <a:rect l="0" t="0" r="r" b="b"/>
                <a:pathLst>
                  <a:path w="76" h="116">
                    <a:moveTo>
                      <a:pt x="54" y="116"/>
                    </a:moveTo>
                    <a:lnTo>
                      <a:pt x="18" y="72"/>
                    </a:lnTo>
                    <a:lnTo>
                      <a:pt x="12" y="116"/>
                    </a:lnTo>
                    <a:lnTo>
                      <a:pt x="0" y="116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18" y="70"/>
                    </a:lnTo>
                    <a:lnTo>
                      <a:pt x="60" y="34"/>
                    </a:lnTo>
                    <a:lnTo>
                      <a:pt x="76" y="34"/>
                    </a:lnTo>
                    <a:lnTo>
                      <a:pt x="32" y="70"/>
                    </a:lnTo>
                    <a:lnTo>
                      <a:pt x="70" y="116"/>
                    </a:lnTo>
                    <a:lnTo>
                      <a:pt x="54" y="1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0"/>
              <p:cNvSpPr>
                <a:spLocks/>
              </p:cNvSpPr>
              <p:nvPr/>
            </p:nvSpPr>
            <p:spPr bwMode="auto">
              <a:xfrm>
                <a:off x="8672612" y="855866"/>
                <a:ext cx="14191" cy="23222"/>
              </a:xfrm>
              <a:custGeom>
                <a:avLst/>
                <a:gdLst/>
                <a:ahLst/>
                <a:cxnLst>
                  <a:cxn ang="0">
                    <a:pos x="8" y="36"/>
                  </a:cxn>
                  <a:cxn ang="0">
                    <a:pos x="0" y="36"/>
                  </a:cxn>
                  <a:cxn ang="0">
                    <a:pos x="6" y="0"/>
                  </a:cxn>
                  <a:cxn ang="0">
                    <a:pos x="22" y="0"/>
                  </a:cxn>
                  <a:cxn ang="0">
                    <a:pos x="8" y="36"/>
                  </a:cxn>
                </a:cxnLst>
                <a:rect l="0" t="0" r="r" b="b"/>
                <a:pathLst>
                  <a:path w="22" h="36">
                    <a:moveTo>
                      <a:pt x="8" y="36"/>
                    </a:moveTo>
                    <a:lnTo>
                      <a:pt x="0" y="3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1"/>
              <p:cNvSpPr>
                <a:spLocks/>
              </p:cNvSpPr>
              <p:nvPr/>
            </p:nvSpPr>
            <p:spPr bwMode="auto">
              <a:xfrm>
                <a:off x="8691963" y="872638"/>
                <a:ext cx="42574" cy="55475"/>
              </a:xfrm>
              <a:custGeom>
                <a:avLst/>
                <a:gdLst/>
                <a:ahLst/>
                <a:cxnLst>
                  <a:cxn ang="0">
                    <a:pos x="64" y="60"/>
                  </a:cxn>
                  <a:cxn ang="0">
                    <a:pos x="54" y="78"/>
                  </a:cxn>
                  <a:cxn ang="0">
                    <a:pos x="48" y="82"/>
                  </a:cxn>
                  <a:cxn ang="0">
                    <a:pos x="26" y="86"/>
                  </a:cxn>
                  <a:cxn ang="0">
                    <a:pos x="12" y="84"/>
                  </a:cxn>
                  <a:cxn ang="0">
                    <a:pos x="0" y="82"/>
                  </a:cxn>
                  <a:cxn ang="0">
                    <a:pos x="2" y="74"/>
                  </a:cxn>
                  <a:cxn ang="0">
                    <a:pos x="12" y="76"/>
                  </a:cxn>
                  <a:cxn ang="0">
                    <a:pos x="24" y="76"/>
                  </a:cxn>
                  <a:cxn ang="0">
                    <a:pos x="34" y="76"/>
                  </a:cxn>
                  <a:cxn ang="0">
                    <a:pos x="42" y="74"/>
                  </a:cxn>
                  <a:cxn ang="0">
                    <a:pos x="48" y="70"/>
                  </a:cxn>
                  <a:cxn ang="0">
                    <a:pos x="52" y="62"/>
                  </a:cxn>
                  <a:cxn ang="0">
                    <a:pos x="52" y="58"/>
                  </a:cxn>
                  <a:cxn ang="0">
                    <a:pos x="50" y="54"/>
                  </a:cxn>
                  <a:cxn ang="0">
                    <a:pos x="44" y="50"/>
                  </a:cxn>
                  <a:cxn ang="0">
                    <a:pos x="36" y="48"/>
                  </a:cxn>
                  <a:cxn ang="0">
                    <a:pos x="28" y="46"/>
                  </a:cxn>
                  <a:cxn ang="0">
                    <a:pos x="20" y="44"/>
                  </a:cxn>
                  <a:cxn ang="0">
                    <a:pos x="12" y="40"/>
                  </a:cxn>
                  <a:cxn ang="0">
                    <a:pos x="8" y="34"/>
                  </a:cxn>
                  <a:cxn ang="0">
                    <a:pos x="8" y="24"/>
                  </a:cxn>
                  <a:cxn ang="0">
                    <a:pos x="12" y="12"/>
                  </a:cxn>
                  <a:cxn ang="0">
                    <a:pos x="20" y="6"/>
                  </a:cxn>
                  <a:cxn ang="0">
                    <a:pos x="30" y="2"/>
                  </a:cxn>
                  <a:cxn ang="0">
                    <a:pos x="42" y="0"/>
                  </a:cxn>
                  <a:cxn ang="0">
                    <a:pos x="56" y="2"/>
                  </a:cxn>
                  <a:cxn ang="0">
                    <a:pos x="66" y="2"/>
                  </a:cxn>
                  <a:cxn ang="0">
                    <a:pos x="64" y="12"/>
                  </a:cxn>
                  <a:cxn ang="0">
                    <a:pos x="56" y="10"/>
                  </a:cxn>
                  <a:cxn ang="0">
                    <a:pos x="44" y="10"/>
                  </a:cxn>
                  <a:cxn ang="0">
                    <a:pos x="36" y="10"/>
                  </a:cxn>
                  <a:cxn ang="0">
                    <a:pos x="28" y="12"/>
                  </a:cxn>
                  <a:cxn ang="0">
                    <a:pos x="22" y="16"/>
                  </a:cxn>
                  <a:cxn ang="0">
                    <a:pos x="20" y="22"/>
                  </a:cxn>
                  <a:cxn ang="0">
                    <a:pos x="20" y="26"/>
                  </a:cxn>
                  <a:cxn ang="0">
                    <a:pos x="20" y="28"/>
                  </a:cxn>
                  <a:cxn ang="0">
                    <a:pos x="26" y="32"/>
                  </a:cxn>
                  <a:cxn ang="0">
                    <a:pos x="32" y="36"/>
                  </a:cxn>
                  <a:cxn ang="0">
                    <a:pos x="38" y="36"/>
                  </a:cxn>
                  <a:cxn ang="0">
                    <a:pos x="48" y="38"/>
                  </a:cxn>
                  <a:cxn ang="0">
                    <a:pos x="56" y="42"/>
                  </a:cxn>
                  <a:cxn ang="0">
                    <a:pos x="62" y="50"/>
                  </a:cxn>
                  <a:cxn ang="0">
                    <a:pos x="64" y="60"/>
                  </a:cxn>
                </a:cxnLst>
                <a:rect l="0" t="0" r="r" b="b"/>
                <a:pathLst>
                  <a:path w="66" h="86">
                    <a:moveTo>
                      <a:pt x="64" y="60"/>
                    </a:moveTo>
                    <a:lnTo>
                      <a:pt x="64" y="60"/>
                    </a:lnTo>
                    <a:lnTo>
                      <a:pt x="60" y="70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48" y="82"/>
                    </a:lnTo>
                    <a:lnTo>
                      <a:pt x="42" y="84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0" y="66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58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66" y="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4" y="54"/>
                    </a:lnTo>
                    <a:lnTo>
                      <a:pt x="64" y="60"/>
                    </a:lnTo>
                    <a:lnTo>
                      <a:pt x="64" y="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82"/>
              <p:cNvSpPr>
                <a:spLocks/>
              </p:cNvSpPr>
              <p:nvPr/>
            </p:nvSpPr>
            <p:spPr bwMode="auto">
              <a:xfrm>
                <a:off x="8778401" y="857157"/>
                <a:ext cx="50315" cy="69666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4" y="0"/>
                  </a:cxn>
                  <a:cxn ang="0">
                    <a:pos x="78" y="0"/>
                  </a:cxn>
                  <a:cxn ang="0">
                    <a:pos x="76" y="8"/>
                  </a:cxn>
                  <a:cxn ang="0">
                    <a:pos x="24" y="8"/>
                  </a:cxn>
                  <a:cxn ang="0">
                    <a:pos x="20" y="48"/>
                  </a:cxn>
                  <a:cxn ang="0">
                    <a:pos x="60" y="48"/>
                  </a:cxn>
                  <a:cxn ang="0">
                    <a:pos x="58" y="56"/>
                  </a:cxn>
                  <a:cxn ang="0">
                    <a:pos x="20" y="56"/>
                  </a:cxn>
                  <a:cxn ang="0">
                    <a:pos x="14" y="98"/>
                  </a:cxn>
                  <a:cxn ang="0">
                    <a:pos x="66" y="98"/>
                  </a:cxn>
                  <a:cxn ang="0">
                    <a:pos x="66" y="108"/>
                  </a:cxn>
                  <a:cxn ang="0">
                    <a:pos x="0" y="108"/>
                  </a:cxn>
                </a:cxnLst>
                <a:rect l="0" t="0" r="r" b="b"/>
                <a:pathLst>
                  <a:path w="78" h="108">
                    <a:moveTo>
                      <a:pt x="0" y="108"/>
                    </a:moveTo>
                    <a:lnTo>
                      <a:pt x="14" y="0"/>
                    </a:lnTo>
                    <a:lnTo>
                      <a:pt x="78" y="0"/>
                    </a:lnTo>
                    <a:lnTo>
                      <a:pt x="76" y="8"/>
                    </a:lnTo>
                    <a:lnTo>
                      <a:pt x="24" y="8"/>
                    </a:lnTo>
                    <a:lnTo>
                      <a:pt x="20" y="48"/>
                    </a:lnTo>
                    <a:lnTo>
                      <a:pt x="60" y="48"/>
                    </a:lnTo>
                    <a:lnTo>
                      <a:pt x="58" y="56"/>
                    </a:lnTo>
                    <a:lnTo>
                      <a:pt x="20" y="56"/>
                    </a:lnTo>
                    <a:lnTo>
                      <a:pt x="14" y="98"/>
                    </a:lnTo>
                    <a:lnTo>
                      <a:pt x="66" y="98"/>
                    </a:lnTo>
                    <a:lnTo>
                      <a:pt x="66" y="10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3"/>
              <p:cNvSpPr>
                <a:spLocks noEditPoints="1"/>
              </p:cNvSpPr>
              <p:nvPr/>
            </p:nvSpPr>
            <p:spPr bwMode="auto">
              <a:xfrm>
                <a:off x="8831296" y="851993"/>
                <a:ext cx="51605" cy="76117"/>
              </a:xfrm>
              <a:custGeom>
                <a:avLst/>
                <a:gdLst/>
                <a:ahLst/>
                <a:cxnLst>
                  <a:cxn ang="0">
                    <a:pos x="66" y="114"/>
                  </a:cxn>
                  <a:cxn ang="0">
                    <a:pos x="60" y="116"/>
                  </a:cxn>
                  <a:cxn ang="0">
                    <a:pos x="54" y="116"/>
                  </a:cxn>
                  <a:cxn ang="0">
                    <a:pos x="46" y="118"/>
                  </a:cxn>
                  <a:cxn ang="0">
                    <a:pos x="38" y="118"/>
                  </a:cxn>
                  <a:cxn ang="0">
                    <a:pos x="22" y="114"/>
                  </a:cxn>
                  <a:cxn ang="0">
                    <a:pos x="14" y="112"/>
                  </a:cxn>
                  <a:cxn ang="0">
                    <a:pos x="8" y="106"/>
                  </a:cxn>
                  <a:cxn ang="0">
                    <a:pos x="2" y="94"/>
                  </a:cxn>
                  <a:cxn ang="0">
                    <a:pos x="0" y="86"/>
                  </a:cxn>
                  <a:cxn ang="0">
                    <a:pos x="0" y="76"/>
                  </a:cxn>
                  <a:cxn ang="0">
                    <a:pos x="4" y="58"/>
                  </a:cxn>
                  <a:cxn ang="0">
                    <a:pos x="10" y="50"/>
                  </a:cxn>
                  <a:cxn ang="0">
                    <a:pos x="14" y="44"/>
                  </a:cxn>
                  <a:cxn ang="0">
                    <a:pos x="28" y="36"/>
                  </a:cxn>
                  <a:cxn ang="0">
                    <a:pos x="36" y="34"/>
                  </a:cxn>
                  <a:cxn ang="0">
                    <a:pos x="44" y="32"/>
                  </a:cxn>
                  <a:cxn ang="0">
                    <a:pos x="52" y="34"/>
                  </a:cxn>
                  <a:cxn ang="0">
                    <a:pos x="68" y="0"/>
                  </a:cxn>
                  <a:cxn ang="0">
                    <a:pos x="80" y="0"/>
                  </a:cxn>
                  <a:cxn ang="0">
                    <a:pos x="78" y="16"/>
                  </a:cxn>
                  <a:cxn ang="0">
                    <a:pos x="76" y="38"/>
                  </a:cxn>
                  <a:cxn ang="0">
                    <a:pos x="72" y="62"/>
                  </a:cxn>
                  <a:cxn ang="0">
                    <a:pos x="70" y="84"/>
                  </a:cxn>
                  <a:cxn ang="0">
                    <a:pos x="68" y="102"/>
                  </a:cxn>
                  <a:cxn ang="0">
                    <a:pos x="66" y="114"/>
                  </a:cxn>
                  <a:cxn ang="0">
                    <a:pos x="64" y="44"/>
                  </a:cxn>
                  <a:cxn ang="0">
                    <a:pos x="54" y="42"/>
                  </a:cxn>
                  <a:cxn ang="0">
                    <a:pos x="48" y="42"/>
                  </a:cxn>
                  <a:cxn ang="0">
                    <a:pos x="28" y="46"/>
                  </a:cxn>
                  <a:cxn ang="0">
                    <a:pos x="24" y="50"/>
                  </a:cxn>
                  <a:cxn ang="0">
                    <a:pos x="16" y="60"/>
                  </a:cxn>
                  <a:cxn ang="0">
                    <a:pos x="14" y="76"/>
                  </a:cxn>
                  <a:cxn ang="0">
                    <a:pos x="14" y="88"/>
                  </a:cxn>
                  <a:cxn ang="0">
                    <a:pos x="18" y="100"/>
                  </a:cxn>
                  <a:cxn ang="0">
                    <a:pos x="22" y="104"/>
                  </a:cxn>
                  <a:cxn ang="0">
                    <a:pos x="28" y="106"/>
                  </a:cxn>
                  <a:cxn ang="0">
                    <a:pos x="40" y="108"/>
                  </a:cxn>
                  <a:cxn ang="0">
                    <a:pos x="46" y="108"/>
                  </a:cxn>
                  <a:cxn ang="0">
                    <a:pos x="56" y="108"/>
                  </a:cxn>
                </a:cxnLst>
                <a:rect l="0" t="0" r="r" b="b"/>
                <a:pathLst>
                  <a:path w="80" h="118">
                    <a:moveTo>
                      <a:pt x="66" y="114"/>
                    </a:moveTo>
                    <a:lnTo>
                      <a:pt x="66" y="114"/>
                    </a:lnTo>
                    <a:lnTo>
                      <a:pt x="60" y="116"/>
                    </a:lnTo>
                    <a:lnTo>
                      <a:pt x="60" y="116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46" y="118"/>
                    </a:lnTo>
                    <a:lnTo>
                      <a:pt x="46" y="118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0" y="116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14" y="112"/>
                    </a:lnTo>
                    <a:lnTo>
                      <a:pt x="8" y="106"/>
                    </a:lnTo>
                    <a:lnTo>
                      <a:pt x="8" y="106"/>
                    </a:lnTo>
                    <a:lnTo>
                      <a:pt x="4" y="100"/>
                    </a:lnTo>
                    <a:lnTo>
                      <a:pt x="2" y="94"/>
                    </a:lnTo>
                    <a:lnTo>
                      <a:pt x="2" y="94"/>
                    </a:lnTo>
                    <a:lnTo>
                      <a:pt x="0" y="8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66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10" y="50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20" y="40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52" y="34"/>
                    </a:lnTo>
                    <a:lnTo>
                      <a:pt x="52" y="34"/>
                    </a:lnTo>
                    <a:lnTo>
                      <a:pt x="64" y="34"/>
                    </a:lnTo>
                    <a:lnTo>
                      <a:pt x="68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2" y="62"/>
                    </a:lnTo>
                    <a:lnTo>
                      <a:pt x="72" y="62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68" y="102"/>
                    </a:lnTo>
                    <a:lnTo>
                      <a:pt x="68" y="102"/>
                    </a:lnTo>
                    <a:lnTo>
                      <a:pt x="66" y="114"/>
                    </a:lnTo>
                    <a:lnTo>
                      <a:pt x="66" y="114"/>
                    </a:lnTo>
                    <a:close/>
                    <a:moveTo>
                      <a:pt x="64" y="44"/>
                    </a:moveTo>
                    <a:lnTo>
                      <a:pt x="64" y="44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34" y="44"/>
                    </a:lnTo>
                    <a:lnTo>
                      <a:pt x="28" y="46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0" y="54"/>
                    </a:lnTo>
                    <a:lnTo>
                      <a:pt x="16" y="60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94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22" y="104"/>
                    </a:lnTo>
                    <a:lnTo>
                      <a:pt x="28" y="106"/>
                    </a:lnTo>
                    <a:lnTo>
                      <a:pt x="28" y="106"/>
                    </a:lnTo>
                    <a:lnTo>
                      <a:pt x="32" y="108"/>
                    </a:lnTo>
                    <a:lnTo>
                      <a:pt x="40" y="108"/>
                    </a:lnTo>
                    <a:lnTo>
                      <a:pt x="40" y="108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8"/>
                    </a:lnTo>
                    <a:lnTo>
                      <a:pt x="64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4"/>
              <p:cNvSpPr>
                <a:spLocks noEditPoints="1"/>
              </p:cNvSpPr>
              <p:nvPr/>
            </p:nvSpPr>
            <p:spPr bwMode="auto">
              <a:xfrm>
                <a:off x="8889351" y="872641"/>
                <a:ext cx="55475" cy="76117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70" y="16"/>
                  </a:cxn>
                  <a:cxn ang="0">
                    <a:pos x="72" y="28"/>
                  </a:cxn>
                  <a:cxn ang="0">
                    <a:pos x="68" y="40"/>
                  </a:cxn>
                  <a:cxn ang="0">
                    <a:pos x="60" y="50"/>
                  </a:cxn>
                  <a:cxn ang="0">
                    <a:pos x="48" y="54"/>
                  </a:cxn>
                  <a:cxn ang="0">
                    <a:pos x="30" y="56"/>
                  </a:cxn>
                  <a:cxn ang="0">
                    <a:pos x="26" y="56"/>
                  </a:cxn>
                  <a:cxn ang="0">
                    <a:pos x="16" y="64"/>
                  </a:cxn>
                  <a:cxn ang="0">
                    <a:pos x="16" y="70"/>
                  </a:cxn>
                  <a:cxn ang="0">
                    <a:pos x="26" y="74"/>
                  </a:cxn>
                  <a:cxn ang="0">
                    <a:pos x="36" y="76"/>
                  </a:cxn>
                  <a:cxn ang="0">
                    <a:pos x="54" y="76"/>
                  </a:cxn>
                  <a:cxn ang="0">
                    <a:pos x="64" y="78"/>
                  </a:cxn>
                  <a:cxn ang="0">
                    <a:pos x="72" y="82"/>
                  </a:cxn>
                  <a:cxn ang="0">
                    <a:pos x="74" y="92"/>
                  </a:cxn>
                  <a:cxn ang="0">
                    <a:pos x="68" y="106"/>
                  </a:cxn>
                  <a:cxn ang="0">
                    <a:pos x="56" y="114"/>
                  </a:cxn>
                  <a:cxn ang="0">
                    <a:pos x="30" y="118"/>
                  </a:cxn>
                  <a:cxn ang="0">
                    <a:pos x="14" y="118"/>
                  </a:cxn>
                  <a:cxn ang="0">
                    <a:pos x="2" y="106"/>
                  </a:cxn>
                  <a:cxn ang="0">
                    <a:pos x="28" y="110"/>
                  </a:cxn>
                  <a:cxn ang="0">
                    <a:pos x="36" y="110"/>
                  </a:cxn>
                  <a:cxn ang="0">
                    <a:pos x="56" y="102"/>
                  </a:cxn>
                  <a:cxn ang="0">
                    <a:pos x="60" y="96"/>
                  </a:cxn>
                  <a:cxn ang="0">
                    <a:pos x="58" y="90"/>
                  </a:cxn>
                  <a:cxn ang="0">
                    <a:pos x="48" y="86"/>
                  </a:cxn>
                  <a:cxn ang="0">
                    <a:pos x="40" y="86"/>
                  </a:cxn>
                  <a:cxn ang="0">
                    <a:pos x="28" y="86"/>
                  </a:cxn>
                  <a:cxn ang="0">
                    <a:pos x="20" y="86"/>
                  </a:cxn>
                  <a:cxn ang="0">
                    <a:pos x="4" y="80"/>
                  </a:cxn>
                  <a:cxn ang="0">
                    <a:pos x="2" y="70"/>
                  </a:cxn>
                  <a:cxn ang="0">
                    <a:pos x="8" y="60"/>
                  </a:cxn>
                  <a:cxn ang="0">
                    <a:pos x="18" y="52"/>
                  </a:cxn>
                  <a:cxn ang="0">
                    <a:pos x="8" y="42"/>
                  </a:cxn>
                  <a:cxn ang="0">
                    <a:pos x="4" y="28"/>
                  </a:cxn>
                  <a:cxn ang="0">
                    <a:pos x="10" y="16"/>
                  </a:cxn>
                  <a:cxn ang="0">
                    <a:pos x="18" y="8"/>
                  </a:cxn>
                  <a:cxn ang="0">
                    <a:pos x="42" y="0"/>
                  </a:cxn>
                  <a:cxn ang="0">
                    <a:pos x="48" y="2"/>
                  </a:cxn>
                  <a:cxn ang="0">
                    <a:pos x="86" y="10"/>
                  </a:cxn>
                  <a:cxn ang="0">
                    <a:pos x="74" y="8"/>
                  </a:cxn>
                  <a:cxn ang="0">
                    <a:pos x="60" y="20"/>
                  </a:cxn>
                  <a:cxn ang="0">
                    <a:pos x="50" y="10"/>
                  </a:cxn>
                  <a:cxn ang="0">
                    <a:pos x="34" y="10"/>
                  </a:cxn>
                  <a:cxn ang="0">
                    <a:pos x="22" y="20"/>
                  </a:cxn>
                  <a:cxn ang="0">
                    <a:pos x="20" y="36"/>
                  </a:cxn>
                  <a:cxn ang="0">
                    <a:pos x="28" y="46"/>
                  </a:cxn>
                  <a:cxn ang="0">
                    <a:pos x="46" y="46"/>
                  </a:cxn>
                  <a:cxn ang="0">
                    <a:pos x="60" y="28"/>
                  </a:cxn>
                </a:cxnLst>
                <a:rect l="0" t="0" r="r" b="b"/>
                <a:pathLst>
                  <a:path w="86" h="118">
                    <a:moveTo>
                      <a:pt x="74" y="8"/>
                    </a:moveTo>
                    <a:lnTo>
                      <a:pt x="74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8" y="12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72" y="22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0" y="36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4" y="46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16" y="64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70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8" y="80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4" y="86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72" y="100"/>
                    </a:lnTo>
                    <a:lnTo>
                      <a:pt x="68" y="106"/>
                    </a:lnTo>
                    <a:lnTo>
                      <a:pt x="68" y="106"/>
                    </a:lnTo>
                    <a:lnTo>
                      <a:pt x="62" y="110"/>
                    </a:lnTo>
                    <a:lnTo>
                      <a:pt x="56" y="114"/>
                    </a:lnTo>
                    <a:lnTo>
                      <a:pt x="56" y="114"/>
                    </a:lnTo>
                    <a:lnTo>
                      <a:pt x="42" y="116"/>
                    </a:lnTo>
                    <a:lnTo>
                      <a:pt x="42" y="11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0" y="116"/>
                    </a:lnTo>
                    <a:lnTo>
                      <a:pt x="2" y="106"/>
                    </a:lnTo>
                    <a:lnTo>
                      <a:pt x="2" y="106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2"/>
                    </a:lnTo>
                    <a:lnTo>
                      <a:pt x="56" y="102"/>
                    </a:lnTo>
                    <a:lnTo>
                      <a:pt x="58" y="100"/>
                    </a:lnTo>
                    <a:lnTo>
                      <a:pt x="60" y="96"/>
                    </a:lnTo>
                    <a:lnTo>
                      <a:pt x="60" y="96"/>
                    </a:lnTo>
                    <a:lnTo>
                      <a:pt x="58" y="90"/>
                    </a:lnTo>
                    <a:lnTo>
                      <a:pt x="58" y="90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48" y="86"/>
                    </a:lnTo>
                    <a:lnTo>
                      <a:pt x="48" y="86"/>
                    </a:lnTo>
                    <a:lnTo>
                      <a:pt x="40" y="86"/>
                    </a:lnTo>
                    <a:lnTo>
                      <a:pt x="40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2" y="76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6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12" y="48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4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4" y="2"/>
                    </a:lnTo>
                    <a:lnTo>
                      <a:pt x="86" y="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74" y="8"/>
                    </a:lnTo>
                    <a:lnTo>
                      <a:pt x="74" y="8"/>
                    </a:lnTo>
                    <a:close/>
                    <a:moveTo>
                      <a:pt x="60" y="28"/>
                    </a:moveTo>
                    <a:lnTo>
                      <a:pt x="60" y="28"/>
                    </a:lnTo>
                    <a:lnTo>
                      <a:pt x="60" y="20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0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2" y="20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36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6" y="46"/>
                    </a:lnTo>
                    <a:lnTo>
                      <a:pt x="52" y="42"/>
                    </a:lnTo>
                    <a:lnTo>
                      <a:pt x="58" y="36"/>
                    </a:lnTo>
                    <a:lnTo>
                      <a:pt x="60" y="28"/>
                    </a:lnTo>
                    <a:lnTo>
                      <a:pt x="60" y="2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85"/>
              <p:cNvSpPr>
                <a:spLocks noEditPoints="1"/>
              </p:cNvSpPr>
              <p:nvPr/>
            </p:nvSpPr>
            <p:spPr bwMode="auto">
              <a:xfrm>
                <a:off x="8948699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2" y="46"/>
                  </a:cxn>
                  <a:cxn ang="0">
                    <a:pos x="16" y="64"/>
                  </a:cxn>
                  <a:cxn ang="0">
                    <a:pos x="18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4" y="76"/>
                  </a:cxn>
                  <a:cxn ang="0">
                    <a:pos x="64" y="74"/>
                  </a:cxn>
                  <a:cxn ang="0">
                    <a:pos x="64" y="82"/>
                  </a:cxn>
                  <a:cxn ang="0">
                    <a:pos x="50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52" y="2"/>
                  </a:cxn>
                  <a:cxn ang="0">
                    <a:pos x="58" y="4"/>
                  </a:cxn>
                  <a:cxn ang="0">
                    <a:pos x="70" y="12"/>
                  </a:cxn>
                  <a:cxn ang="0">
                    <a:pos x="72" y="18"/>
                  </a:cxn>
                  <a:cxn ang="0">
                    <a:pos x="74" y="26"/>
                  </a:cxn>
                  <a:cxn ang="0">
                    <a:pos x="74" y="44"/>
                  </a:cxn>
                  <a:cxn ang="0">
                    <a:pos x="12" y="46"/>
                  </a:cxn>
                  <a:cxn ang="0">
                    <a:pos x="62" y="26"/>
                  </a:cxn>
                  <a:cxn ang="0">
                    <a:pos x="58" y="18"/>
                  </a:cxn>
                  <a:cxn ang="0">
                    <a:pos x="52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2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2" y="46"/>
                    </a:moveTo>
                    <a:lnTo>
                      <a:pt x="12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8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8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8" y="84"/>
                    </a:lnTo>
                    <a:lnTo>
                      <a:pt x="20" y="82"/>
                    </a:lnTo>
                    <a:lnTo>
                      <a:pt x="12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0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2" y="2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4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2" y="18"/>
                    </a:lnTo>
                    <a:lnTo>
                      <a:pt x="74" y="26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4" y="44"/>
                    </a:lnTo>
                    <a:lnTo>
                      <a:pt x="74" y="46"/>
                    </a:lnTo>
                    <a:lnTo>
                      <a:pt x="12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56" y="14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0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18" y="26"/>
                    </a:lnTo>
                    <a:lnTo>
                      <a:pt x="14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7670173" y="6598732"/>
            <a:ext cx="1101561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r">
              <a:defRPr/>
            </a:pPr>
            <a:r>
              <a:rPr lang="en-US" sz="1000" dirty="0" smtClean="0">
                <a:solidFill>
                  <a:schemeClr val="tx1"/>
                </a:solidFill>
              </a:rPr>
              <a:t>The </a:t>
            </a:r>
            <a:r>
              <a:rPr lang="en-US" sz="1000" dirty="0" err="1" smtClean="0">
                <a:solidFill>
                  <a:schemeClr val="tx1"/>
                </a:solidFill>
              </a:rPr>
              <a:t>evolviNG</a:t>
            </a:r>
            <a:r>
              <a:rPr lang="en-US" sz="1000" dirty="0" smtClean="0">
                <a:solidFill>
                  <a:schemeClr val="tx1"/>
                </a:solidFill>
              </a:rPr>
              <a:t> CPE</a:t>
            </a:r>
            <a:endParaRPr lang="en-US" sz="110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4" name="Text Box 40"/>
          <p:cNvSpPr txBox="1">
            <a:spLocks noChangeArrowheads="1"/>
          </p:cNvSpPr>
          <p:nvPr/>
        </p:nvSpPr>
        <p:spPr bwMode="auto">
          <a:xfrm>
            <a:off x="8726963" y="6583343"/>
            <a:ext cx="367386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>
              <a:defRPr/>
            </a:pPr>
            <a:fld id="{1FEB4FD2-243B-450F-B334-AD0C10AF24B3}" type="slidenum">
              <a:rPr lang="en-US" sz="1200" smtClean="0">
                <a:solidFill>
                  <a:schemeClr val="tx1"/>
                </a:solidFill>
                <a:latin typeface="+mj-lt"/>
                <a:cs typeface="Arial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756113" y="6640033"/>
            <a:ext cx="0" cy="13597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099456"/>
            <a:ext cx="9144000" cy="304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95"/>
          <p:cNvGrpSpPr/>
          <p:nvPr/>
        </p:nvGrpSpPr>
        <p:grpSpPr>
          <a:xfrm>
            <a:off x="8003039" y="208227"/>
            <a:ext cx="1033385" cy="740528"/>
            <a:chOff x="987425" y="2282825"/>
            <a:chExt cx="2543175" cy="1822450"/>
          </a:xfrm>
        </p:grpSpPr>
        <p:pic>
          <p:nvPicPr>
            <p:cNvPr id="9" name="Picture 58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87425" y="2282825"/>
              <a:ext cx="2543175" cy="169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Freeform 59"/>
            <p:cNvSpPr>
              <a:spLocks/>
            </p:cNvSpPr>
            <p:nvPr/>
          </p:nvSpPr>
          <p:spPr bwMode="auto">
            <a:xfrm>
              <a:off x="1241425" y="2486025"/>
              <a:ext cx="1993900" cy="1136650"/>
            </a:xfrm>
            <a:custGeom>
              <a:avLst/>
              <a:gdLst/>
              <a:ahLst/>
              <a:cxnLst>
                <a:cxn ang="0">
                  <a:pos x="66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6" y="0"/>
                </a:cxn>
                <a:cxn ang="0">
                  <a:pos x="66" y="70"/>
                </a:cxn>
              </a:cxnLst>
              <a:rect l="0" t="0" r="r" b="b"/>
              <a:pathLst>
                <a:path w="1256" h="716">
                  <a:moveTo>
                    <a:pt x="66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6" y="0"/>
                  </a:lnTo>
                  <a:lnTo>
                    <a:pt x="66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0"/>
            <p:cNvSpPr>
              <a:spLocks/>
            </p:cNvSpPr>
            <p:nvPr/>
          </p:nvSpPr>
          <p:spPr bwMode="auto">
            <a:xfrm>
              <a:off x="1152525" y="2425700"/>
              <a:ext cx="2171700" cy="1241425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8" y="0"/>
                </a:cxn>
                <a:cxn ang="0">
                  <a:pos x="1278" y="0"/>
                </a:cxn>
                <a:cxn ang="0">
                  <a:pos x="1296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2" y="28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2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6" y="780"/>
                </a:cxn>
                <a:cxn ang="0">
                  <a:pos x="1278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2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2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8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8" y="0"/>
                  </a:lnTo>
                  <a:lnTo>
                    <a:pt x="1278" y="0"/>
                  </a:lnTo>
                  <a:lnTo>
                    <a:pt x="1296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2" y="28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2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6" y="780"/>
                  </a:lnTo>
                  <a:lnTo>
                    <a:pt x="1278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2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8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1"/>
            <p:cNvSpPr>
              <a:spLocks/>
            </p:cNvSpPr>
            <p:nvPr/>
          </p:nvSpPr>
          <p:spPr bwMode="auto">
            <a:xfrm>
              <a:off x="1365250" y="2625725"/>
              <a:ext cx="1746250" cy="841375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72"/>
                </a:cxn>
                <a:cxn ang="0">
                  <a:pos x="724" y="460"/>
                </a:cxn>
                <a:cxn ang="0">
                  <a:pos x="492" y="0"/>
                </a:cxn>
                <a:cxn ang="0">
                  <a:pos x="346" y="460"/>
                </a:cxn>
                <a:cxn ang="0">
                  <a:pos x="346" y="314"/>
                </a:cxn>
                <a:cxn ang="0">
                  <a:pos x="342" y="302"/>
                </a:cxn>
                <a:cxn ang="0">
                  <a:pos x="334" y="288"/>
                </a:cxn>
                <a:cxn ang="0">
                  <a:pos x="314" y="272"/>
                </a:cxn>
                <a:cxn ang="0">
                  <a:pos x="298" y="266"/>
                </a:cxn>
                <a:cxn ang="0">
                  <a:pos x="326" y="254"/>
                </a:cxn>
                <a:cxn ang="0">
                  <a:pos x="340" y="242"/>
                </a:cxn>
                <a:cxn ang="0">
                  <a:pos x="344" y="228"/>
                </a:cxn>
                <a:cxn ang="0">
                  <a:pos x="346" y="72"/>
                </a:cxn>
                <a:cxn ang="0">
                  <a:pos x="344" y="56"/>
                </a:cxn>
                <a:cxn ang="0">
                  <a:pos x="338" y="30"/>
                </a:cxn>
                <a:cxn ang="0">
                  <a:pos x="322" y="12"/>
                </a:cxn>
                <a:cxn ang="0">
                  <a:pos x="294" y="2"/>
                </a:cxn>
                <a:cxn ang="0">
                  <a:pos x="0" y="0"/>
                </a:cxn>
                <a:cxn ang="0">
                  <a:pos x="32" y="72"/>
                </a:cxn>
                <a:cxn ang="0">
                  <a:pos x="0" y="460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44" y="302"/>
                </a:cxn>
                <a:cxn ang="0">
                  <a:pos x="258" y="310"/>
                </a:cxn>
                <a:cxn ang="0">
                  <a:pos x="268" y="322"/>
                </a:cxn>
                <a:cxn ang="0">
                  <a:pos x="270" y="348"/>
                </a:cxn>
                <a:cxn ang="0">
                  <a:pos x="440" y="530"/>
                </a:cxn>
                <a:cxn ang="0">
                  <a:pos x="620" y="370"/>
                </a:cxn>
                <a:cxn ang="0">
                  <a:pos x="1028" y="530"/>
                </a:cxn>
                <a:cxn ang="0">
                  <a:pos x="1044" y="530"/>
                </a:cxn>
                <a:cxn ang="0">
                  <a:pos x="1072" y="524"/>
                </a:cxn>
                <a:cxn ang="0">
                  <a:pos x="1090" y="510"/>
                </a:cxn>
                <a:cxn ang="0">
                  <a:pos x="1098" y="480"/>
                </a:cxn>
                <a:cxn ang="0">
                  <a:pos x="1100" y="72"/>
                </a:cxn>
                <a:cxn ang="0">
                  <a:pos x="1098" y="60"/>
                </a:cxn>
                <a:cxn ang="0">
                  <a:pos x="1090" y="36"/>
                </a:cxn>
                <a:cxn ang="0">
                  <a:pos x="1076" y="16"/>
                </a:cxn>
                <a:cxn ang="0">
                  <a:pos x="1060" y="6"/>
                </a:cxn>
                <a:cxn ang="0">
                  <a:pos x="1040" y="0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60"/>
                  </a:lnTo>
                  <a:lnTo>
                    <a:pt x="724" y="460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2" y="460"/>
                  </a:lnTo>
                  <a:lnTo>
                    <a:pt x="346" y="460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4" y="308"/>
                  </a:lnTo>
                  <a:lnTo>
                    <a:pt x="342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2" y="234"/>
                  </a:lnTo>
                  <a:lnTo>
                    <a:pt x="344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4" y="56"/>
                  </a:lnTo>
                  <a:lnTo>
                    <a:pt x="342" y="42"/>
                  </a:lnTo>
                  <a:lnTo>
                    <a:pt x="338" y="30"/>
                  </a:lnTo>
                  <a:lnTo>
                    <a:pt x="332" y="20"/>
                  </a:lnTo>
                  <a:lnTo>
                    <a:pt x="322" y="12"/>
                  </a:lnTo>
                  <a:lnTo>
                    <a:pt x="310" y="6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32" y="72"/>
                  </a:lnTo>
                  <a:lnTo>
                    <a:pt x="32" y="460"/>
                  </a:lnTo>
                  <a:lnTo>
                    <a:pt x="0" y="460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4"/>
                  </a:lnTo>
                  <a:lnTo>
                    <a:pt x="258" y="310"/>
                  </a:lnTo>
                  <a:lnTo>
                    <a:pt x="264" y="314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0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4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50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0" y="6"/>
                  </a:lnTo>
                  <a:lnTo>
                    <a:pt x="1052" y="4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2"/>
            <p:cNvSpPr>
              <a:spLocks/>
            </p:cNvSpPr>
            <p:nvPr/>
          </p:nvSpPr>
          <p:spPr bwMode="auto">
            <a:xfrm>
              <a:off x="1365250" y="2625725"/>
              <a:ext cx="1746250" cy="841375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458"/>
                </a:cxn>
                <a:cxn ang="0">
                  <a:pos x="492" y="0"/>
                </a:cxn>
                <a:cxn ang="0">
                  <a:pos x="346" y="314"/>
                </a:cxn>
                <a:cxn ang="0">
                  <a:pos x="344" y="302"/>
                </a:cxn>
                <a:cxn ang="0">
                  <a:pos x="326" y="280"/>
                </a:cxn>
                <a:cxn ang="0">
                  <a:pos x="298" y="266"/>
                </a:cxn>
                <a:cxn ang="0">
                  <a:pos x="314" y="260"/>
                </a:cxn>
                <a:cxn ang="0">
                  <a:pos x="340" y="242"/>
                </a:cxn>
                <a:cxn ang="0">
                  <a:pos x="346" y="214"/>
                </a:cxn>
                <a:cxn ang="0">
                  <a:pos x="346" y="56"/>
                </a:cxn>
                <a:cxn ang="0">
                  <a:pos x="332" y="18"/>
                </a:cxn>
                <a:cxn ang="0">
                  <a:pos x="310" y="4"/>
                </a:cxn>
                <a:cxn ang="0">
                  <a:pos x="0" y="0"/>
                </a:cxn>
                <a:cxn ang="0">
                  <a:pos x="32" y="458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58" y="310"/>
                </a:cxn>
                <a:cxn ang="0">
                  <a:pos x="270" y="330"/>
                </a:cxn>
                <a:cxn ang="0">
                  <a:pos x="442" y="530"/>
                </a:cxn>
                <a:cxn ang="0">
                  <a:pos x="664" y="530"/>
                </a:cxn>
                <a:cxn ang="0">
                  <a:pos x="1044" y="530"/>
                </a:cxn>
                <a:cxn ang="0">
                  <a:pos x="1082" y="518"/>
                </a:cxn>
                <a:cxn ang="0">
                  <a:pos x="1096" y="496"/>
                </a:cxn>
                <a:cxn ang="0">
                  <a:pos x="1100" y="72"/>
                </a:cxn>
                <a:cxn ang="0">
                  <a:pos x="1096" y="48"/>
                </a:cxn>
                <a:cxn ang="0">
                  <a:pos x="1082" y="22"/>
                </a:cxn>
                <a:cxn ang="0">
                  <a:pos x="1062" y="6"/>
                </a:cxn>
                <a:cxn ang="0">
                  <a:pos x="1028" y="0"/>
                </a:cxn>
                <a:cxn ang="0">
                  <a:pos x="1028" y="0"/>
                </a:cxn>
                <a:cxn ang="0">
                  <a:pos x="1060" y="8"/>
                </a:cxn>
                <a:cxn ang="0">
                  <a:pos x="1082" y="24"/>
                </a:cxn>
                <a:cxn ang="0">
                  <a:pos x="1096" y="50"/>
                </a:cxn>
                <a:cxn ang="0">
                  <a:pos x="1098" y="72"/>
                </a:cxn>
                <a:cxn ang="0">
                  <a:pos x="1098" y="480"/>
                </a:cxn>
                <a:cxn ang="0">
                  <a:pos x="1082" y="518"/>
                </a:cxn>
                <a:cxn ang="0">
                  <a:pos x="1058" y="528"/>
                </a:cxn>
                <a:cxn ang="0">
                  <a:pos x="664" y="530"/>
                </a:cxn>
                <a:cxn ang="0">
                  <a:pos x="440" y="530"/>
                </a:cxn>
                <a:cxn ang="0">
                  <a:pos x="272" y="348"/>
                </a:cxn>
                <a:cxn ang="0">
                  <a:pos x="264" y="314"/>
                </a:cxn>
                <a:cxn ang="0">
                  <a:pos x="252" y="304"/>
                </a:cxn>
                <a:cxn ang="0">
                  <a:pos x="106" y="300"/>
                </a:cxn>
                <a:cxn ang="0">
                  <a:pos x="0" y="460"/>
                </a:cxn>
                <a:cxn ang="0">
                  <a:pos x="0" y="74"/>
                </a:cxn>
                <a:cxn ang="0">
                  <a:pos x="274" y="0"/>
                </a:cxn>
                <a:cxn ang="0">
                  <a:pos x="322" y="12"/>
                </a:cxn>
                <a:cxn ang="0">
                  <a:pos x="342" y="42"/>
                </a:cxn>
                <a:cxn ang="0">
                  <a:pos x="346" y="214"/>
                </a:cxn>
                <a:cxn ang="0">
                  <a:pos x="342" y="234"/>
                </a:cxn>
                <a:cxn ang="0">
                  <a:pos x="326" y="254"/>
                </a:cxn>
                <a:cxn ang="0">
                  <a:pos x="298" y="266"/>
                </a:cxn>
                <a:cxn ang="0">
                  <a:pos x="326" y="280"/>
                </a:cxn>
                <a:cxn ang="0">
                  <a:pos x="340" y="296"/>
                </a:cxn>
                <a:cxn ang="0">
                  <a:pos x="344" y="308"/>
                </a:cxn>
                <a:cxn ang="0">
                  <a:pos x="382" y="460"/>
                </a:cxn>
                <a:cxn ang="0">
                  <a:pos x="724" y="460"/>
                </a:cxn>
                <a:cxn ang="0">
                  <a:pos x="724" y="72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1028" y="0"/>
                  </a:ln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58"/>
                  </a:lnTo>
                  <a:lnTo>
                    <a:pt x="724" y="458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0" y="458"/>
                  </a:lnTo>
                  <a:lnTo>
                    <a:pt x="346" y="458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6" y="308"/>
                  </a:lnTo>
                  <a:lnTo>
                    <a:pt x="344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4" y="234"/>
                  </a:lnTo>
                  <a:lnTo>
                    <a:pt x="346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6" y="56"/>
                  </a:lnTo>
                  <a:lnTo>
                    <a:pt x="344" y="42"/>
                  </a:lnTo>
                  <a:lnTo>
                    <a:pt x="338" y="30"/>
                  </a:lnTo>
                  <a:lnTo>
                    <a:pt x="332" y="18"/>
                  </a:lnTo>
                  <a:lnTo>
                    <a:pt x="332" y="18"/>
                  </a:lnTo>
                  <a:lnTo>
                    <a:pt x="322" y="10"/>
                  </a:lnTo>
                  <a:lnTo>
                    <a:pt x="310" y="4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32" y="72"/>
                  </a:lnTo>
                  <a:lnTo>
                    <a:pt x="32" y="458"/>
                  </a:lnTo>
                  <a:lnTo>
                    <a:pt x="0" y="458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6"/>
                  </a:lnTo>
                  <a:lnTo>
                    <a:pt x="258" y="310"/>
                  </a:lnTo>
                  <a:lnTo>
                    <a:pt x="264" y="316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2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6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48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2" y="6"/>
                  </a:lnTo>
                  <a:lnTo>
                    <a:pt x="1052" y="2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40" y="2"/>
                  </a:lnTo>
                  <a:lnTo>
                    <a:pt x="1052" y="4"/>
                  </a:lnTo>
                  <a:lnTo>
                    <a:pt x="1060" y="8"/>
                  </a:lnTo>
                  <a:lnTo>
                    <a:pt x="1068" y="12"/>
                  </a:lnTo>
                  <a:lnTo>
                    <a:pt x="1076" y="18"/>
                  </a:lnTo>
                  <a:lnTo>
                    <a:pt x="1082" y="24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96" y="50"/>
                  </a:lnTo>
                  <a:lnTo>
                    <a:pt x="1098" y="60"/>
                  </a:lnTo>
                  <a:lnTo>
                    <a:pt x="1098" y="60"/>
                  </a:lnTo>
                  <a:lnTo>
                    <a:pt x="1098" y="72"/>
                  </a:lnTo>
                  <a:lnTo>
                    <a:pt x="1098" y="460"/>
                  </a:lnTo>
                  <a:lnTo>
                    <a:pt x="1098" y="460"/>
                  </a:lnTo>
                  <a:lnTo>
                    <a:pt x="1098" y="480"/>
                  </a:lnTo>
                  <a:lnTo>
                    <a:pt x="1094" y="496"/>
                  </a:lnTo>
                  <a:lnTo>
                    <a:pt x="1088" y="508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72" y="524"/>
                  </a:lnTo>
                  <a:lnTo>
                    <a:pt x="1058" y="528"/>
                  </a:lnTo>
                  <a:lnTo>
                    <a:pt x="1044" y="530"/>
                  </a:lnTo>
                  <a:lnTo>
                    <a:pt x="1028" y="530"/>
                  </a:lnTo>
                  <a:lnTo>
                    <a:pt x="664" y="530"/>
                  </a:lnTo>
                  <a:lnTo>
                    <a:pt x="620" y="370"/>
                  </a:lnTo>
                  <a:lnTo>
                    <a:pt x="480" y="370"/>
                  </a:lnTo>
                  <a:lnTo>
                    <a:pt x="440" y="530"/>
                  </a:lnTo>
                  <a:lnTo>
                    <a:pt x="272" y="530"/>
                  </a:lnTo>
                  <a:lnTo>
                    <a:pt x="272" y="348"/>
                  </a:lnTo>
                  <a:lnTo>
                    <a:pt x="272" y="348"/>
                  </a:lnTo>
                  <a:lnTo>
                    <a:pt x="270" y="330"/>
                  </a:lnTo>
                  <a:lnTo>
                    <a:pt x="268" y="322"/>
                  </a:lnTo>
                  <a:lnTo>
                    <a:pt x="264" y="314"/>
                  </a:lnTo>
                  <a:lnTo>
                    <a:pt x="264" y="314"/>
                  </a:lnTo>
                  <a:lnTo>
                    <a:pt x="260" y="308"/>
                  </a:lnTo>
                  <a:lnTo>
                    <a:pt x="252" y="304"/>
                  </a:lnTo>
                  <a:lnTo>
                    <a:pt x="244" y="302"/>
                  </a:lnTo>
                  <a:lnTo>
                    <a:pt x="232" y="300"/>
                  </a:lnTo>
                  <a:lnTo>
                    <a:pt x="106" y="300"/>
                  </a:lnTo>
                  <a:lnTo>
                    <a:pt x="106" y="530"/>
                  </a:lnTo>
                  <a:lnTo>
                    <a:pt x="0" y="530"/>
                  </a:lnTo>
                  <a:lnTo>
                    <a:pt x="0" y="460"/>
                  </a:lnTo>
                  <a:lnTo>
                    <a:pt x="32" y="460"/>
                  </a:lnTo>
                  <a:lnTo>
                    <a:pt x="32" y="72"/>
                  </a:lnTo>
                  <a:lnTo>
                    <a:pt x="0" y="74"/>
                  </a:lnTo>
                  <a:lnTo>
                    <a:pt x="0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94" y="2"/>
                  </a:lnTo>
                  <a:lnTo>
                    <a:pt x="310" y="6"/>
                  </a:lnTo>
                  <a:lnTo>
                    <a:pt x="322" y="12"/>
                  </a:lnTo>
                  <a:lnTo>
                    <a:pt x="332" y="20"/>
                  </a:lnTo>
                  <a:lnTo>
                    <a:pt x="338" y="30"/>
                  </a:lnTo>
                  <a:lnTo>
                    <a:pt x="342" y="42"/>
                  </a:lnTo>
                  <a:lnTo>
                    <a:pt x="344" y="56"/>
                  </a:lnTo>
                  <a:lnTo>
                    <a:pt x="346" y="72"/>
                  </a:lnTo>
                  <a:lnTo>
                    <a:pt x="346" y="214"/>
                  </a:lnTo>
                  <a:lnTo>
                    <a:pt x="346" y="214"/>
                  </a:lnTo>
                  <a:lnTo>
                    <a:pt x="344" y="228"/>
                  </a:lnTo>
                  <a:lnTo>
                    <a:pt x="342" y="234"/>
                  </a:lnTo>
                  <a:lnTo>
                    <a:pt x="340" y="240"/>
                  </a:lnTo>
                  <a:lnTo>
                    <a:pt x="334" y="248"/>
                  </a:lnTo>
                  <a:lnTo>
                    <a:pt x="326" y="254"/>
                  </a:lnTo>
                  <a:lnTo>
                    <a:pt x="314" y="260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72"/>
                  </a:lnTo>
                  <a:lnTo>
                    <a:pt x="326" y="280"/>
                  </a:lnTo>
                  <a:lnTo>
                    <a:pt x="334" y="288"/>
                  </a:lnTo>
                  <a:lnTo>
                    <a:pt x="340" y="296"/>
                  </a:lnTo>
                  <a:lnTo>
                    <a:pt x="340" y="296"/>
                  </a:lnTo>
                  <a:lnTo>
                    <a:pt x="342" y="302"/>
                  </a:lnTo>
                  <a:lnTo>
                    <a:pt x="344" y="308"/>
                  </a:lnTo>
                  <a:lnTo>
                    <a:pt x="344" y="308"/>
                  </a:lnTo>
                  <a:lnTo>
                    <a:pt x="346" y="314"/>
                  </a:lnTo>
                  <a:lnTo>
                    <a:pt x="346" y="460"/>
                  </a:lnTo>
                  <a:lnTo>
                    <a:pt x="382" y="460"/>
                  </a:lnTo>
                  <a:lnTo>
                    <a:pt x="492" y="0"/>
                  </a:lnTo>
                  <a:lnTo>
                    <a:pt x="610" y="0"/>
                  </a:lnTo>
                  <a:lnTo>
                    <a:pt x="724" y="460"/>
                  </a:lnTo>
                  <a:lnTo>
                    <a:pt x="756" y="460"/>
                  </a:lnTo>
                  <a:lnTo>
                    <a:pt x="756" y="72"/>
                  </a:lnTo>
                  <a:lnTo>
                    <a:pt x="724" y="72"/>
                  </a:lnTo>
                  <a:lnTo>
                    <a:pt x="724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3"/>
            <p:cNvSpPr>
              <a:spLocks/>
            </p:cNvSpPr>
            <p:nvPr/>
          </p:nvSpPr>
          <p:spPr bwMode="auto">
            <a:xfrm>
              <a:off x="2139950" y="2698750"/>
              <a:ext cx="184150" cy="422275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4"/>
            <p:cNvSpPr>
              <a:spLocks/>
            </p:cNvSpPr>
            <p:nvPr/>
          </p:nvSpPr>
          <p:spPr bwMode="auto">
            <a:xfrm>
              <a:off x="2139950" y="2698750"/>
              <a:ext cx="184150" cy="422275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0" y="266"/>
                </a:cxn>
                <a:cxn ang="0">
                  <a:pos x="116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62" y="0"/>
                  </a:ln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0" y="266"/>
                  </a:lnTo>
                  <a:lnTo>
                    <a:pt x="116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5"/>
            <p:cNvSpPr>
              <a:spLocks/>
            </p:cNvSpPr>
            <p:nvPr/>
          </p:nvSpPr>
          <p:spPr bwMode="auto">
            <a:xfrm>
              <a:off x="2682875" y="2736850"/>
              <a:ext cx="307975" cy="6159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4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88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4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88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6"/>
            <p:cNvSpPr>
              <a:spLocks/>
            </p:cNvSpPr>
            <p:nvPr/>
          </p:nvSpPr>
          <p:spPr bwMode="auto">
            <a:xfrm>
              <a:off x="2682875" y="2736850"/>
              <a:ext cx="307975" cy="6159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6"/>
                </a:cxn>
                <a:cxn ang="0">
                  <a:pos x="190" y="376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90" y="16"/>
                </a:cxn>
                <a:cxn ang="0">
                  <a:pos x="190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0" y="0"/>
                </a:cxn>
                <a:cxn ang="0">
                  <a:pos x="150" y="0"/>
                </a:cxn>
                <a:cxn ang="0">
                  <a:pos x="164" y="2"/>
                </a:cxn>
                <a:cxn ang="0">
                  <a:pos x="176" y="4"/>
                </a:cxn>
                <a:cxn ang="0">
                  <a:pos x="184" y="10"/>
                </a:cxn>
                <a:cxn ang="0">
                  <a:pos x="188" y="16"/>
                </a:cxn>
                <a:cxn ang="0">
                  <a:pos x="188" y="16"/>
                </a:cxn>
                <a:cxn ang="0">
                  <a:pos x="192" y="22"/>
                </a:cxn>
                <a:cxn ang="0">
                  <a:pos x="194" y="30"/>
                </a:cxn>
                <a:cxn ang="0">
                  <a:pos x="194" y="42"/>
                </a:cxn>
                <a:cxn ang="0">
                  <a:pos x="194" y="348"/>
                </a:cxn>
                <a:cxn ang="0">
                  <a:pos x="194" y="348"/>
                </a:cxn>
                <a:cxn ang="0">
                  <a:pos x="194" y="364"/>
                </a:cxn>
                <a:cxn ang="0">
                  <a:pos x="192" y="370"/>
                </a:cxn>
                <a:cxn ang="0">
                  <a:pos x="190" y="374"/>
                </a:cxn>
                <a:cxn ang="0">
                  <a:pos x="190" y="374"/>
                </a:cxn>
                <a:cxn ang="0">
                  <a:pos x="186" y="380"/>
                </a:cxn>
                <a:cxn ang="0">
                  <a:pos x="180" y="382"/>
                </a:cxn>
                <a:cxn ang="0">
                  <a:pos x="170" y="386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2" y="388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0"/>
                  </a:ln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6"/>
                  </a:lnTo>
                  <a:lnTo>
                    <a:pt x="190" y="376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90" y="16"/>
                  </a:lnTo>
                  <a:lnTo>
                    <a:pt x="190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64" y="2"/>
                  </a:lnTo>
                  <a:lnTo>
                    <a:pt x="176" y="4"/>
                  </a:lnTo>
                  <a:lnTo>
                    <a:pt x="184" y="10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92" y="22"/>
                  </a:lnTo>
                  <a:lnTo>
                    <a:pt x="194" y="30"/>
                  </a:lnTo>
                  <a:lnTo>
                    <a:pt x="194" y="42"/>
                  </a:lnTo>
                  <a:lnTo>
                    <a:pt x="194" y="348"/>
                  </a:lnTo>
                  <a:lnTo>
                    <a:pt x="194" y="348"/>
                  </a:lnTo>
                  <a:lnTo>
                    <a:pt x="194" y="364"/>
                  </a:lnTo>
                  <a:lnTo>
                    <a:pt x="192" y="370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86" y="380"/>
                  </a:lnTo>
                  <a:lnTo>
                    <a:pt x="180" y="382"/>
                  </a:lnTo>
                  <a:lnTo>
                    <a:pt x="170" y="386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2" y="38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7"/>
            <p:cNvSpPr>
              <a:spLocks/>
            </p:cNvSpPr>
            <p:nvPr/>
          </p:nvSpPr>
          <p:spPr bwMode="auto">
            <a:xfrm>
              <a:off x="1524000" y="2736850"/>
              <a:ext cx="266700" cy="257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6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4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2"/>
                </a:cxn>
                <a:cxn ang="0">
                  <a:pos x="128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6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4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8"/>
            <p:cNvSpPr>
              <a:spLocks/>
            </p:cNvSpPr>
            <p:nvPr/>
          </p:nvSpPr>
          <p:spPr bwMode="auto">
            <a:xfrm>
              <a:off x="1524000" y="2736850"/>
              <a:ext cx="266700" cy="257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8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6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0"/>
                </a:cxn>
                <a:cxn ang="0">
                  <a:pos x="12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40" y="2"/>
                </a:cxn>
                <a:cxn ang="0">
                  <a:pos x="148" y="4"/>
                </a:cxn>
                <a:cxn ang="0">
                  <a:pos x="154" y="8"/>
                </a:cxn>
                <a:cxn ang="0">
                  <a:pos x="160" y="12"/>
                </a:cxn>
                <a:cxn ang="0">
                  <a:pos x="162" y="18"/>
                </a:cxn>
                <a:cxn ang="0">
                  <a:pos x="164" y="24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120"/>
                </a:cxn>
                <a:cxn ang="0">
                  <a:pos x="168" y="120"/>
                </a:cxn>
                <a:cxn ang="0">
                  <a:pos x="166" y="132"/>
                </a:cxn>
                <a:cxn ang="0">
                  <a:pos x="164" y="138"/>
                </a:cxn>
                <a:cxn ang="0">
                  <a:pos x="162" y="144"/>
                </a:cxn>
                <a:cxn ang="0">
                  <a:pos x="158" y="150"/>
                </a:cxn>
                <a:cxn ang="0">
                  <a:pos x="152" y="154"/>
                </a:cxn>
                <a:cxn ang="0">
                  <a:pos x="144" y="158"/>
                </a:cxn>
                <a:cxn ang="0">
                  <a:pos x="134" y="160"/>
                </a:cxn>
                <a:cxn ang="0">
                  <a:pos x="134" y="162"/>
                </a:cxn>
                <a:cxn ang="0">
                  <a:pos x="134" y="160"/>
                </a:cxn>
                <a:cxn ang="0">
                  <a:pos x="2" y="16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8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6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0" y="2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60" y="12"/>
                  </a:lnTo>
                  <a:lnTo>
                    <a:pt x="162" y="18"/>
                  </a:lnTo>
                  <a:lnTo>
                    <a:pt x="164" y="24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120"/>
                  </a:lnTo>
                  <a:lnTo>
                    <a:pt x="168" y="120"/>
                  </a:lnTo>
                  <a:lnTo>
                    <a:pt x="166" y="132"/>
                  </a:lnTo>
                  <a:lnTo>
                    <a:pt x="164" y="138"/>
                  </a:lnTo>
                  <a:lnTo>
                    <a:pt x="162" y="144"/>
                  </a:lnTo>
                  <a:lnTo>
                    <a:pt x="158" y="150"/>
                  </a:lnTo>
                  <a:lnTo>
                    <a:pt x="152" y="154"/>
                  </a:lnTo>
                  <a:lnTo>
                    <a:pt x="144" y="158"/>
                  </a:lnTo>
                  <a:lnTo>
                    <a:pt x="134" y="160"/>
                  </a:lnTo>
                  <a:lnTo>
                    <a:pt x="134" y="162"/>
                  </a:lnTo>
                  <a:lnTo>
                    <a:pt x="134" y="160"/>
                  </a:lnTo>
                  <a:lnTo>
                    <a:pt x="2" y="16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9"/>
            <p:cNvSpPr>
              <a:spLocks/>
            </p:cNvSpPr>
            <p:nvPr/>
          </p:nvSpPr>
          <p:spPr bwMode="auto">
            <a:xfrm>
              <a:off x="1041400" y="3879850"/>
              <a:ext cx="139700" cy="171450"/>
            </a:xfrm>
            <a:custGeom>
              <a:avLst/>
              <a:gdLst/>
              <a:ahLst/>
              <a:cxnLst>
                <a:cxn ang="0">
                  <a:pos x="42" y="66"/>
                </a:cxn>
                <a:cxn ang="0">
                  <a:pos x="38" y="108"/>
                </a:cxn>
                <a:cxn ang="0">
                  <a:pos x="24" y="108"/>
                </a:cxn>
                <a:cxn ang="0">
                  <a:pos x="30" y="66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38" y="54"/>
                </a:cxn>
                <a:cxn ang="0">
                  <a:pos x="40" y="54"/>
                </a:cxn>
                <a:cxn ang="0">
                  <a:pos x="76" y="0"/>
                </a:cxn>
                <a:cxn ang="0">
                  <a:pos x="88" y="0"/>
                </a:cxn>
                <a:cxn ang="0">
                  <a:pos x="42" y="66"/>
                </a:cxn>
              </a:cxnLst>
              <a:rect l="0" t="0" r="r" b="b"/>
              <a:pathLst>
                <a:path w="88" h="108">
                  <a:moveTo>
                    <a:pt x="42" y="66"/>
                  </a:moveTo>
                  <a:lnTo>
                    <a:pt x="38" y="108"/>
                  </a:lnTo>
                  <a:lnTo>
                    <a:pt x="24" y="108"/>
                  </a:lnTo>
                  <a:lnTo>
                    <a:pt x="30" y="6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76" y="0"/>
                  </a:lnTo>
                  <a:lnTo>
                    <a:pt x="88" y="0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0"/>
            <p:cNvSpPr>
              <a:spLocks noEditPoints="1"/>
            </p:cNvSpPr>
            <p:nvPr/>
          </p:nvSpPr>
          <p:spPr bwMode="auto">
            <a:xfrm>
              <a:off x="1162050" y="3917950"/>
              <a:ext cx="127000" cy="136525"/>
            </a:xfrm>
            <a:custGeom>
              <a:avLst/>
              <a:gdLst/>
              <a:ahLst/>
              <a:cxnLst>
                <a:cxn ang="0">
                  <a:pos x="80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6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6" y="0"/>
                </a:cxn>
                <a:cxn ang="0">
                  <a:pos x="62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80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6" y="12"/>
                </a:cxn>
                <a:cxn ang="0">
                  <a:pos x="50" y="10"/>
                </a:cxn>
                <a:cxn ang="0">
                  <a:pos x="44" y="8"/>
                </a:cxn>
                <a:cxn ang="0">
                  <a:pos x="32" y="12"/>
                </a:cxn>
                <a:cxn ang="0">
                  <a:pos x="24" y="18"/>
                </a:cxn>
                <a:cxn ang="0">
                  <a:pos x="16" y="28"/>
                </a:cxn>
                <a:cxn ang="0">
                  <a:pos x="14" y="42"/>
                </a:cxn>
                <a:cxn ang="0">
                  <a:pos x="14" y="56"/>
                </a:cxn>
                <a:cxn ang="0">
                  <a:pos x="16" y="68"/>
                </a:cxn>
                <a:cxn ang="0">
                  <a:pos x="24" y="74"/>
                </a:cxn>
                <a:cxn ang="0">
                  <a:pos x="30" y="76"/>
                </a:cxn>
                <a:cxn ang="0">
                  <a:pos x="36" y="78"/>
                </a:cxn>
                <a:cxn ang="0">
                  <a:pos x="48" y="74"/>
                </a:cxn>
                <a:cxn ang="0">
                  <a:pos x="52" y="72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80" y="42"/>
                  </a:moveTo>
                  <a:lnTo>
                    <a:pt x="80" y="42"/>
                  </a:lnTo>
                  <a:lnTo>
                    <a:pt x="78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6" y="24"/>
                  </a:lnTo>
                  <a:lnTo>
                    <a:pt x="10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80" y="42"/>
                  </a:lnTo>
                  <a:lnTo>
                    <a:pt x="80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0" y="14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1"/>
            <p:cNvSpPr>
              <a:spLocks/>
            </p:cNvSpPr>
            <p:nvPr/>
          </p:nvSpPr>
          <p:spPr bwMode="auto">
            <a:xfrm>
              <a:off x="1317625" y="3921125"/>
              <a:ext cx="117475" cy="130175"/>
            </a:xfrm>
            <a:custGeom>
              <a:avLst/>
              <a:gdLst/>
              <a:ahLst/>
              <a:cxnLst>
                <a:cxn ang="0">
                  <a:pos x="54" y="82"/>
                </a:cxn>
                <a:cxn ang="0">
                  <a:pos x="54" y="72"/>
                </a:cxn>
                <a:cxn ang="0">
                  <a:pos x="54" y="72"/>
                </a:cxn>
                <a:cxn ang="0">
                  <a:pos x="44" y="78"/>
                </a:cxn>
                <a:cxn ang="0">
                  <a:pos x="44" y="78"/>
                </a:cxn>
                <a:cxn ang="0">
                  <a:pos x="36" y="82"/>
                </a:cxn>
                <a:cxn ang="0">
                  <a:pos x="36" y="82"/>
                </a:cxn>
                <a:cxn ang="0">
                  <a:pos x="28" y="82"/>
                </a:cxn>
                <a:cxn ang="0">
                  <a:pos x="28" y="82"/>
                </a:cxn>
                <a:cxn ang="0">
                  <a:pos x="20" y="82"/>
                </a:cxn>
                <a:cxn ang="0">
                  <a:pos x="20" y="82"/>
                </a:cxn>
                <a:cxn ang="0">
                  <a:pos x="12" y="82"/>
                </a:cxn>
                <a:cxn ang="0">
                  <a:pos x="12" y="82"/>
                </a:cxn>
                <a:cxn ang="0">
                  <a:pos x="6" y="78"/>
                </a:cxn>
                <a:cxn ang="0">
                  <a:pos x="6" y="78"/>
                </a:cxn>
                <a:cxn ang="0">
                  <a:pos x="2" y="70"/>
                </a:cxn>
                <a:cxn ang="0">
                  <a:pos x="2" y="70"/>
                </a:cxn>
                <a:cxn ang="0">
                  <a:pos x="0" y="58"/>
                </a:cxn>
                <a:cxn ang="0">
                  <a:pos x="8" y="0"/>
                </a:cxn>
                <a:cxn ang="0">
                  <a:pos x="20" y="0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4" y="66"/>
                </a:cxn>
                <a:cxn ang="0">
                  <a:pos x="14" y="66"/>
                </a:cxn>
                <a:cxn ang="0">
                  <a:pos x="18" y="70"/>
                </a:cxn>
                <a:cxn ang="0">
                  <a:pos x="18" y="70"/>
                </a:cxn>
                <a:cxn ang="0">
                  <a:pos x="20" y="72"/>
                </a:cxn>
                <a:cxn ang="0">
                  <a:pos x="26" y="72"/>
                </a:cxn>
                <a:cxn ang="0">
                  <a:pos x="26" y="72"/>
                </a:cxn>
                <a:cxn ang="0">
                  <a:pos x="34" y="72"/>
                </a:cxn>
                <a:cxn ang="0">
                  <a:pos x="34" y="72"/>
                </a:cxn>
                <a:cxn ang="0">
                  <a:pos x="42" y="70"/>
                </a:cxn>
                <a:cxn ang="0">
                  <a:pos x="42" y="70"/>
                </a:cxn>
                <a:cxn ang="0">
                  <a:pos x="48" y="66"/>
                </a:cxn>
                <a:cxn ang="0">
                  <a:pos x="48" y="66"/>
                </a:cxn>
                <a:cxn ang="0">
                  <a:pos x="54" y="64"/>
                </a:cxn>
                <a:cxn ang="0">
                  <a:pos x="62" y="0"/>
                </a:cxn>
                <a:cxn ang="0">
                  <a:pos x="74" y="0"/>
                </a:cxn>
                <a:cxn ang="0">
                  <a:pos x="64" y="82"/>
                </a:cxn>
                <a:cxn ang="0">
                  <a:pos x="54" y="82"/>
                </a:cxn>
              </a:cxnLst>
              <a:rect l="0" t="0" r="r" b="b"/>
              <a:pathLst>
                <a:path w="74" h="82">
                  <a:moveTo>
                    <a:pt x="54" y="82"/>
                  </a:moveTo>
                  <a:lnTo>
                    <a:pt x="54" y="72"/>
                  </a:lnTo>
                  <a:lnTo>
                    <a:pt x="54" y="72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36" y="82"/>
                  </a:lnTo>
                  <a:lnTo>
                    <a:pt x="36" y="82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0" y="58"/>
                  </a:lnTo>
                  <a:lnTo>
                    <a:pt x="8" y="0"/>
                  </a:lnTo>
                  <a:lnTo>
                    <a:pt x="20" y="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20" y="72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54" y="64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64" y="82"/>
                  </a:lnTo>
                  <a:lnTo>
                    <a:pt x="54" y="82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2"/>
            <p:cNvSpPr>
              <a:spLocks/>
            </p:cNvSpPr>
            <p:nvPr/>
          </p:nvSpPr>
          <p:spPr bwMode="auto">
            <a:xfrm>
              <a:off x="1460500" y="3921125"/>
              <a:ext cx="85725" cy="130175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8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2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2"/>
                </a:cxn>
                <a:cxn ang="0">
                  <a:pos x="38" y="2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8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3"/>
            <p:cNvSpPr>
              <a:spLocks/>
            </p:cNvSpPr>
            <p:nvPr/>
          </p:nvSpPr>
          <p:spPr bwMode="auto">
            <a:xfrm>
              <a:off x="1638300" y="3879850"/>
              <a:ext cx="155575" cy="171450"/>
            </a:xfrm>
            <a:custGeom>
              <a:avLst/>
              <a:gdLst/>
              <a:ahLst/>
              <a:cxnLst>
                <a:cxn ang="0">
                  <a:pos x="84" y="108"/>
                </a:cxn>
                <a:cxn ang="0">
                  <a:pos x="66" y="108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12" y="108"/>
                </a:cxn>
                <a:cxn ang="0">
                  <a:pos x="0" y="108"/>
                </a:cxn>
                <a:cxn ang="0">
                  <a:pos x="14" y="0"/>
                </a:cxn>
                <a:cxn ang="0">
                  <a:pos x="32" y="0"/>
                </a:cxn>
                <a:cxn ang="0">
                  <a:pos x="74" y="94"/>
                </a:cxn>
                <a:cxn ang="0">
                  <a:pos x="76" y="94"/>
                </a:cxn>
                <a:cxn ang="0">
                  <a:pos x="86" y="0"/>
                </a:cxn>
                <a:cxn ang="0">
                  <a:pos x="98" y="0"/>
                </a:cxn>
                <a:cxn ang="0">
                  <a:pos x="84" y="108"/>
                </a:cxn>
              </a:cxnLst>
              <a:rect l="0" t="0" r="r" b="b"/>
              <a:pathLst>
                <a:path w="98" h="108">
                  <a:moveTo>
                    <a:pt x="84" y="108"/>
                  </a:moveTo>
                  <a:lnTo>
                    <a:pt x="66" y="10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12" y="108"/>
                  </a:lnTo>
                  <a:lnTo>
                    <a:pt x="0" y="108"/>
                  </a:lnTo>
                  <a:lnTo>
                    <a:pt x="14" y="0"/>
                  </a:lnTo>
                  <a:lnTo>
                    <a:pt x="32" y="0"/>
                  </a:lnTo>
                  <a:lnTo>
                    <a:pt x="74" y="94"/>
                  </a:lnTo>
                  <a:lnTo>
                    <a:pt x="76" y="94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84" y="108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4"/>
            <p:cNvSpPr>
              <a:spLocks noEditPoints="1"/>
            </p:cNvSpPr>
            <p:nvPr/>
          </p:nvSpPr>
          <p:spPr bwMode="auto">
            <a:xfrm>
              <a:off x="1812925" y="3917950"/>
              <a:ext cx="120650" cy="136525"/>
            </a:xfrm>
            <a:custGeom>
              <a:avLst/>
              <a:gdLst/>
              <a:ahLst/>
              <a:cxnLst>
                <a:cxn ang="0">
                  <a:pos x="14" y="46"/>
                </a:cxn>
                <a:cxn ang="0">
                  <a:pos x="16" y="64"/>
                </a:cxn>
                <a:cxn ang="0">
                  <a:pos x="20" y="70"/>
                </a:cxn>
                <a:cxn ang="0">
                  <a:pos x="24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6" y="76"/>
                </a:cxn>
                <a:cxn ang="0">
                  <a:pos x="66" y="74"/>
                </a:cxn>
                <a:cxn ang="0">
                  <a:pos x="64" y="82"/>
                </a:cxn>
                <a:cxn ang="0">
                  <a:pos x="52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8" y="74"/>
                </a:cxn>
                <a:cxn ang="0">
                  <a:pos x="4" y="68"/>
                </a:cxn>
                <a:cxn ang="0">
                  <a:pos x="0" y="52"/>
                </a:cxn>
                <a:cxn ang="0">
                  <a:pos x="2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6" y="10"/>
                </a:cxn>
                <a:cxn ang="0">
                  <a:pos x="28" y="2"/>
                </a:cxn>
                <a:cxn ang="0">
                  <a:pos x="44" y="0"/>
                </a:cxn>
                <a:cxn ang="0">
                  <a:pos x="52" y="2"/>
                </a:cxn>
                <a:cxn ang="0">
                  <a:pos x="60" y="4"/>
                </a:cxn>
                <a:cxn ang="0">
                  <a:pos x="70" y="12"/>
                </a:cxn>
                <a:cxn ang="0">
                  <a:pos x="74" y="18"/>
                </a:cxn>
                <a:cxn ang="0">
                  <a:pos x="76" y="26"/>
                </a:cxn>
                <a:cxn ang="0">
                  <a:pos x="76" y="44"/>
                </a:cxn>
                <a:cxn ang="0">
                  <a:pos x="14" y="46"/>
                </a:cxn>
                <a:cxn ang="0">
                  <a:pos x="62" y="26"/>
                </a:cxn>
                <a:cxn ang="0">
                  <a:pos x="60" y="18"/>
                </a:cxn>
                <a:cxn ang="0">
                  <a:pos x="54" y="10"/>
                </a:cxn>
                <a:cxn ang="0">
                  <a:pos x="48" y="10"/>
                </a:cxn>
                <a:cxn ang="0">
                  <a:pos x="42" y="8"/>
                </a:cxn>
                <a:cxn ang="0">
                  <a:pos x="24" y="16"/>
                </a:cxn>
                <a:cxn ang="0">
                  <a:pos x="18" y="26"/>
                </a:cxn>
                <a:cxn ang="0">
                  <a:pos x="62" y="38"/>
                </a:cxn>
                <a:cxn ang="0">
                  <a:pos x="62" y="26"/>
                </a:cxn>
              </a:cxnLst>
              <a:rect l="0" t="0" r="r" b="b"/>
              <a:pathLst>
                <a:path w="76" h="86">
                  <a:moveTo>
                    <a:pt x="14" y="46"/>
                  </a:moveTo>
                  <a:lnTo>
                    <a:pt x="14" y="46"/>
                  </a:lnTo>
                  <a:lnTo>
                    <a:pt x="14" y="56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20" y="70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30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66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0" y="84"/>
                  </a:lnTo>
                  <a:lnTo>
                    <a:pt x="20" y="82"/>
                  </a:lnTo>
                  <a:lnTo>
                    <a:pt x="14" y="80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4" y="18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34"/>
                  </a:lnTo>
                  <a:lnTo>
                    <a:pt x="76" y="44"/>
                  </a:lnTo>
                  <a:lnTo>
                    <a:pt x="76" y="46"/>
                  </a:lnTo>
                  <a:lnTo>
                    <a:pt x="14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8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8" y="26"/>
                  </a:lnTo>
                  <a:lnTo>
                    <a:pt x="16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5"/>
            <p:cNvSpPr>
              <a:spLocks/>
            </p:cNvSpPr>
            <p:nvPr/>
          </p:nvSpPr>
          <p:spPr bwMode="auto">
            <a:xfrm>
              <a:off x="1952625" y="3876675"/>
              <a:ext cx="85725" cy="174625"/>
            </a:xfrm>
            <a:custGeom>
              <a:avLst/>
              <a:gdLst/>
              <a:ahLst/>
              <a:cxnLst>
                <a:cxn ang="0">
                  <a:pos x="30" y="38"/>
                </a:cxn>
                <a:cxn ang="0">
                  <a:pos x="24" y="90"/>
                </a:cxn>
                <a:cxn ang="0">
                  <a:pos x="24" y="90"/>
                </a:cxn>
                <a:cxn ang="0">
                  <a:pos x="22" y="96"/>
                </a:cxn>
                <a:cxn ang="0">
                  <a:pos x="22" y="96"/>
                </a:cxn>
                <a:cxn ang="0">
                  <a:pos x="24" y="100"/>
                </a:cxn>
                <a:cxn ang="0">
                  <a:pos x="24" y="100"/>
                </a:cxn>
                <a:cxn ang="0">
                  <a:pos x="28" y="100"/>
                </a:cxn>
                <a:cxn ang="0">
                  <a:pos x="28" y="100"/>
                </a:cxn>
                <a:cxn ang="0">
                  <a:pos x="34" y="100"/>
                </a:cxn>
                <a:cxn ang="0">
                  <a:pos x="44" y="100"/>
                </a:cxn>
                <a:cxn ang="0">
                  <a:pos x="44" y="110"/>
                </a:cxn>
                <a:cxn ang="0">
                  <a:pos x="32" y="110"/>
                </a:cxn>
                <a:cxn ang="0">
                  <a:pos x="32" y="110"/>
                </a:cxn>
                <a:cxn ang="0">
                  <a:pos x="22" y="110"/>
                </a:cxn>
                <a:cxn ang="0">
                  <a:pos x="22" y="110"/>
                </a:cxn>
                <a:cxn ang="0">
                  <a:pos x="14" y="108"/>
                </a:cxn>
                <a:cxn ang="0">
                  <a:pos x="14" y="108"/>
                </a:cxn>
                <a:cxn ang="0">
                  <a:pos x="12" y="104"/>
                </a:cxn>
                <a:cxn ang="0">
                  <a:pos x="10" y="102"/>
                </a:cxn>
                <a:cxn ang="0">
                  <a:pos x="10" y="102"/>
                </a:cxn>
                <a:cxn ang="0">
                  <a:pos x="10" y="90"/>
                </a:cxn>
                <a:cxn ang="0">
                  <a:pos x="18" y="38"/>
                </a:cxn>
                <a:cxn ang="0">
                  <a:pos x="0" y="38"/>
                </a:cxn>
                <a:cxn ang="0">
                  <a:pos x="2" y="28"/>
                </a:cxn>
                <a:cxn ang="0">
                  <a:pos x="18" y="2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0" y="28"/>
                </a:cxn>
                <a:cxn ang="0">
                  <a:pos x="54" y="28"/>
                </a:cxn>
                <a:cxn ang="0">
                  <a:pos x="52" y="38"/>
                </a:cxn>
                <a:cxn ang="0">
                  <a:pos x="30" y="38"/>
                </a:cxn>
              </a:cxnLst>
              <a:rect l="0" t="0" r="r" b="b"/>
              <a:pathLst>
                <a:path w="54" h="110">
                  <a:moveTo>
                    <a:pt x="30" y="38"/>
                  </a:moveTo>
                  <a:lnTo>
                    <a:pt x="24" y="90"/>
                  </a:lnTo>
                  <a:lnTo>
                    <a:pt x="24" y="90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8" y="100"/>
                  </a:lnTo>
                  <a:lnTo>
                    <a:pt x="28" y="100"/>
                  </a:lnTo>
                  <a:lnTo>
                    <a:pt x="34" y="100"/>
                  </a:lnTo>
                  <a:lnTo>
                    <a:pt x="44" y="100"/>
                  </a:lnTo>
                  <a:lnTo>
                    <a:pt x="44" y="110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2" y="104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0" y="90"/>
                  </a:lnTo>
                  <a:lnTo>
                    <a:pt x="18" y="3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18" y="2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0" y="28"/>
                  </a:lnTo>
                  <a:lnTo>
                    <a:pt x="54" y="28"/>
                  </a:lnTo>
                  <a:lnTo>
                    <a:pt x="52" y="38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6"/>
            <p:cNvSpPr>
              <a:spLocks/>
            </p:cNvSpPr>
            <p:nvPr/>
          </p:nvSpPr>
          <p:spPr bwMode="auto">
            <a:xfrm>
              <a:off x="2054225" y="3921125"/>
              <a:ext cx="184150" cy="130175"/>
            </a:xfrm>
            <a:custGeom>
              <a:avLst/>
              <a:gdLst/>
              <a:ahLst/>
              <a:cxnLst>
                <a:cxn ang="0">
                  <a:pos x="86" y="82"/>
                </a:cxn>
                <a:cxn ang="0">
                  <a:pos x="68" y="82"/>
                </a:cxn>
                <a:cxn ang="0">
                  <a:pos x="56" y="12"/>
                </a:cxn>
                <a:cxn ang="0">
                  <a:pos x="56" y="12"/>
                </a:cxn>
                <a:cxn ang="0">
                  <a:pos x="28" y="82"/>
                </a:cxn>
                <a:cxn ang="0">
                  <a:pos x="8" y="82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14" y="26"/>
                </a:cxn>
                <a:cxn ang="0">
                  <a:pos x="14" y="26"/>
                </a:cxn>
                <a:cxn ang="0">
                  <a:pos x="16" y="42"/>
                </a:cxn>
                <a:cxn ang="0">
                  <a:pos x="16" y="42"/>
                </a:cxn>
                <a:cxn ang="0">
                  <a:pos x="18" y="56"/>
                </a:cxn>
                <a:cxn ang="0">
                  <a:pos x="18" y="56"/>
                </a:cxn>
                <a:cxn ang="0">
                  <a:pos x="18" y="72"/>
                </a:cxn>
                <a:cxn ang="0">
                  <a:pos x="22" y="72"/>
                </a:cxn>
                <a:cxn ang="0">
                  <a:pos x="22" y="72"/>
                </a:cxn>
                <a:cxn ang="0">
                  <a:pos x="28" y="56"/>
                </a:cxn>
                <a:cxn ang="0">
                  <a:pos x="28" y="56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40" y="26"/>
                </a:cxn>
                <a:cxn ang="0">
                  <a:pos x="40" y="26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48" y="0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68" y="10"/>
                </a:cxn>
                <a:cxn ang="0">
                  <a:pos x="68" y="10"/>
                </a:cxn>
                <a:cxn ang="0">
                  <a:pos x="70" y="26"/>
                </a:cxn>
                <a:cxn ang="0">
                  <a:pos x="70" y="26"/>
                </a:cxn>
                <a:cxn ang="0">
                  <a:pos x="72" y="42"/>
                </a:cxn>
                <a:cxn ang="0">
                  <a:pos x="72" y="42"/>
                </a:cxn>
                <a:cxn ang="0">
                  <a:pos x="76" y="56"/>
                </a:cxn>
                <a:cxn ang="0">
                  <a:pos x="76" y="56"/>
                </a:cxn>
                <a:cxn ang="0">
                  <a:pos x="78" y="72"/>
                </a:cxn>
                <a:cxn ang="0">
                  <a:pos x="80" y="72"/>
                </a:cxn>
                <a:cxn ang="0">
                  <a:pos x="80" y="72"/>
                </a:cxn>
                <a:cxn ang="0">
                  <a:pos x="86" y="58"/>
                </a:cxn>
                <a:cxn ang="0">
                  <a:pos x="86" y="58"/>
                </a:cxn>
                <a:cxn ang="0">
                  <a:pos x="90" y="42"/>
                </a:cxn>
                <a:cxn ang="0">
                  <a:pos x="90" y="42"/>
                </a:cxn>
                <a:cxn ang="0">
                  <a:pos x="96" y="26"/>
                </a:cxn>
                <a:cxn ang="0">
                  <a:pos x="96" y="26"/>
                </a:cxn>
                <a:cxn ang="0">
                  <a:pos x="102" y="10"/>
                </a:cxn>
                <a:cxn ang="0">
                  <a:pos x="102" y="10"/>
                </a:cxn>
                <a:cxn ang="0">
                  <a:pos x="106" y="0"/>
                </a:cxn>
                <a:cxn ang="0">
                  <a:pos x="116" y="0"/>
                </a:cxn>
                <a:cxn ang="0">
                  <a:pos x="86" y="82"/>
                </a:cxn>
              </a:cxnLst>
              <a:rect l="0" t="0" r="r" b="b"/>
              <a:pathLst>
                <a:path w="116" h="82">
                  <a:moveTo>
                    <a:pt x="86" y="82"/>
                  </a:moveTo>
                  <a:lnTo>
                    <a:pt x="68" y="8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28" y="82"/>
                  </a:lnTo>
                  <a:lnTo>
                    <a:pt x="8" y="8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18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8" y="72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90" y="42"/>
                  </a:lnTo>
                  <a:lnTo>
                    <a:pt x="90" y="42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6" y="0"/>
                  </a:lnTo>
                  <a:lnTo>
                    <a:pt x="116" y="0"/>
                  </a:lnTo>
                  <a:lnTo>
                    <a:pt x="86" y="82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7"/>
            <p:cNvSpPr>
              <a:spLocks noEditPoints="1"/>
            </p:cNvSpPr>
            <p:nvPr/>
          </p:nvSpPr>
          <p:spPr bwMode="auto">
            <a:xfrm>
              <a:off x="2251075" y="3917950"/>
              <a:ext cx="127000" cy="136525"/>
            </a:xfrm>
            <a:custGeom>
              <a:avLst/>
              <a:gdLst/>
              <a:ahLst/>
              <a:cxnLst>
                <a:cxn ang="0">
                  <a:pos x="80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6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2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80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6" y="12"/>
                </a:cxn>
                <a:cxn ang="0">
                  <a:pos x="50" y="10"/>
                </a:cxn>
                <a:cxn ang="0">
                  <a:pos x="44" y="8"/>
                </a:cxn>
                <a:cxn ang="0">
                  <a:pos x="32" y="12"/>
                </a:cxn>
                <a:cxn ang="0">
                  <a:pos x="24" y="18"/>
                </a:cxn>
                <a:cxn ang="0">
                  <a:pos x="16" y="28"/>
                </a:cxn>
                <a:cxn ang="0">
                  <a:pos x="14" y="42"/>
                </a:cxn>
                <a:cxn ang="0">
                  <a:pos x="14" y="56"/>
                </a:cxn>
                <a:cxn ang="0">
                  <a:pos x="16" y="68"/>
                </a:cxn>
                <a:cxn ang="0">
                  <a:pos x="24" y="74"/>
                </a:cxn>
                <a:cxn ang="0">
                  <a:pos x="30" y="76"/>
                </a:cxn>
                <a:cxn ang="0">
                  <a:pos x="36" y="78"/>
                </a:cxn>
                <a:cxn ang="0">
                  <a:pos x="48" y="74"/>
                </a:cxn>
                <a:cxn ang="0">
                  <a:pos x="52" y="72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80" y="42"/>
                  </a:moveTo>
                  <a:lnTo>
                    <a:pt x="80" y="42"/>
                  </a:lnTo>
                  <a:lnTo>
                    <a:pt x="78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6" y="24"/>
                  </a:lnTo>
                  <a:lnTo>
                    <a:pt x="10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80" y="42"/>
                  </a:lnTo>
                  <a:lnTo>
                    <a:pt x="80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0" y="14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8"/>
            <p:cNvSpPr>
              <a:spLocks/>
            </p:cNvSpPr>
            <p:nvPr/>
          </p:nvSpPr>
          <p:spPr bwMode="auto">
            <a:xfrm>
              <a:off x="2400300" y="3921125"/>
              <a:ext cx="85725" cy="130175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12"/>
                </a:cxn>
                <a:cxn ang="0">
                  <a:pos x="28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2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2"/>
                </a:cxn>
                <a:cxn ang="0">
                  <a:pos x="38" y="2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6" y="12"/>
                </a:cxn>
                <a:cxn ang="0">
                  <a:pos x="36" y="12"/>
                </a:cxn>
              </a:cxnLst>
              <a:rect l="0" t="0" r="r" b="b"/>
              <a:pathLst>
                <a:path w="54" h="82">
                  <a:moveTo>
                    <a:pt x="36" y="12"/>
                  </a:moveTo>
                  <a:lnTo>
                    <a:pt x="36" y="12"/>
                  </a:lnTo>
                  <a:lnTo>
                    <a:pt x="28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6" y="12"/>
                  </a:lnTo>
                  <a:lnTo>
                    <a:pt x="36" y="12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9"/>
            <p:cNvSpPr>
              <a:spLocks/>
            </p:cNvSpPr>
            <p:nvPr/>
          </p:nvSpPr>
          <p:spPr bwMode="auto">
            <a:xfrm>
              <a:off x="2492375" y="3867150"/>
              <a:ext cx="120650" cy="184150"/>
            </a:xfrm>
            <a:custGeom>
              <a:avLst/>
              <a:gdLst/>
              <a:ahLst/>
              <a:cxnLst>
                <a:cxn ang="0">
                  <a:pos x="54" y="116"/>
                </a:cxn>
                <a:cxn ang="0">
                  <a:pos x="18" y="72"/>
                </a:cxn>
                <a:cxn ang="0">
                  <a:pos x="12" y="116"/>
                </a:cxn>
                <a:cxn ang="0">
                  <a:pos x="0" y="1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18" y="70"/>
                </a:cxn>
                <a:cxn ang="0">
                  <a:pos x="60" y="34"/>
                </a:cxn>
                <a:cxn ang="0">
                  <a:pos x="76" y="34"/>
                </a:cxn>
                <a:cxn ang="0">
                  <a:pos x="32" y="70"/>
                </a:cxn>
                <a:cxn ang="0">
                  <a:pos x="70" y="116"/>
                </a:cxn>
                <a:cxn ang="0">
                  <a:pos x="54" y="116"/>
                </a:cxn>
              </a:cxnLst>
              <a:rect l="0" t="0" r="r" b="b"/>
              <a:pathLst>
                <a:path w="76" h="116">
                  <a:moveTo>
                    <a:pt x="54" y="116"/>
                  </a:moveTo>
                  <a:lnTo>
                    <a:pt x="18" y="72"/>
                  </a:lnTo>
                  <a:lnTo>
                    <a:pt x="12" y="116"/>
                  </a:lnTo>
                  <a:lnTo>
                    <a:pt x="0" y="1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18" y="70"/>
                  </a:lnTo>
                  <a:lnTo>
                    <a:pt x="60" y="34"/>
                  </a:lnTo>
                  <a:lnTo>
                    <a:pt x="76" y="34"/>
                  </a:lnTo>
                  <a:lnTo>
                    <a:pt x="32" y="70"/>
                  </a:lnTo>
                  <a:lnTo>
                    <a:pt x="70" y="116"/>
                  </a:lnTo>
                  <a:lnTo>
                    <a:pt x="54" y="116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/>
            <p:cNvSpPr>
              <a:spLocks/>
            </p:cNvSpPr>
            <p:nvPr/>
          </p:nvSpPr>
          <p:spPr bwMode="auto">
            <a:xfrm>
              <a:off x="2635250" y="3876675"/>
              <a:ext cx="34925" cy="57150"/>
            </a:xfrm>
            <a:custGeom>
              <a:avLst/>
              <a:gdLst/>
              <a:ahLst/>
              <a:cxnLst>
                <a:cxn ang="0">
                  <a:pos x="8" y="36"/>
                </a:cxn>
                <a:cxn ang="0">
                  <a:pos x="0" y="36"/>
                </a:cxn>
                <a:cxn ang="0">
                  <a:pos x="6" y="0"/>
                </a:cxn>
                <a:cxn ang="0">
                  <a:pos x="22" y="0"/>
                </a:cxn>
                <a:cxn ang="0">
                  <a:pos x="8" y="36"/>
                </a:cxn>
              </a:cxnLst>
              <a:rect l="0" t="0" r="r" b="b"/>
              <a:pathLst>
                <a:path w="22" h="36">
                  <a:moveTo>
                    <a:pt x="8" y="36"/>
                  </a:moveTo>
                  <a:lnTo>
                    <a:pt x="0" y="36"/>
                  </a:lnTo>
                  <a:lnTo>
                    <a:pt x="6" y="0"/>
                  </a:lnTo>
                  <a:lnTo>
                    <a:pt x="22" y="0"/>
                  </a:lnTo>
                  <a:lnTo>
                    <a:pt x="8" y="36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/>
            <p:cNvSpPr>
              <a:spLocks/>
            </p:cNvSpPr>
            <p:nvPr/>
          </p:nvSpPr>
          <p:spPr bwMode="auto">
            <a:xfrm>
              <a:off x="2682875" y="3917950"/>
              <a:ext cx="104775" cy="136525"/>
            </a:xfrm>
            <a:custGeom>
              <a:avLst/>
              <a:gdLst/>
              <a:ahLst/>
              <a:cxnLst>
                <a:cxn ang="0">
                  <a:pos x="64" y="60"/>
                </a:cxn>
                <a:cxn ang="0">
                  <a:pos x="54" y="78"/>
                </a:cxn>
                <a:cxn ang="0">
                  <a:pos x="48" y="82"/>
                </a:cxn>
                <a:cxn ang="0">
                  <a:pos x="26" y="86"/>
                </a:cxn>
                <a:cxn ang="0">
                  <a:pos x="12" y="84"/>
                </a:cxn>
                <a:cxn ang="0">
                  <a:pos x="0" y="82"/>
                </a:cxn>
                <a:cxn ang="0">
                  <a:pos x="2" y="74"/>
                </a:cxn>
                <a:cxn ang="0">
                  <a:pos x="12" y="76"/>
                </a:cxn>
                <a:cxn ang="0">
                  <a:pos x="24" y="76"/>
                </a:cxn>
                <a:cxn ang="0">
                  <a:pos x="34" y="76"/>
                </a:cxn>
                <a:cxn ang="0">
                  <a:pos x="42" y="74"/>
                </a:cxn>
                <a:cxn ang="0">
                  <a:pos x="48" y="70"/>
                </a:cxn>
                <a:cxn ang="0">
                  <a:pos x="52" y="62"/>
                </a:cxn>
                <a:cxn ang="0">
                  <a:pos x="52" y="58"/>
                </a:cxn>
                <a:cxn ang="0">
                  <a:pos x="50" y="54"/>
                </a:cxn>
                <a:cxn ang="0">
                  <a:pos x="44" y="50"/>
                </a:cxn>
                <a:cxn ang="0">
                  <a:pos x="36" y="48"/>
                </a:cxn>
                <a:cxn ang="0">
                  <a:pos x="28" y="46"/>
                </a:cxn>
                <a:cxn ang="0">
                  <a:pos x="20" y="44"/>
                </a:cxn>
                <a:cxn ang="0">
                  <a:pos x="12" y="40"/>
                </a:cxn>
                <a:cxn ang="0">
                  <a:pos x="8" y="34"/>
                </a:cxn>
                <a:cxn ang="0">
                  <a:pos x="8" y="24"/>
                </a:cxn>
                <a:cxn ang="0">
                  <a:pos x="12" y="12"/>
                </a:cxn>
                <a:cxn ang="0">
                  <a:pos x="20" y="6"/>
                </a:cxn>
                <a:cxn ang="0">
                  <a:pos x="30" y="2"/>
                </a:cxn>
                <a:cxn ang="0">
                  <a:pos x="42" y="0"/>
                </a:cxn>
                <a:cxn ang="0">
                  <a:pos x="56" y="2"/>
                </a:cxn>
                <a:cxn ang="0">
                  <a:pos x="66" y="2"/>
                </a:cxn>
                <a:cxn ang="0">
                  <a:pos x="64" y="12"/>
                </a:cxn>
                <a:cxn ang="0">
                  <a:pos x="56" y="10"/>
                </a:cxn>
                <a:cxn ang="0">
                  <a:pos x="44" y="10"/>
                </a:cxn>
                <a:cxn ang="0">
                  <a:pos x="36" y="10"/>
                </a:cxn>
                <a:cxn ang="0">
                  <a:pos x="28" y="12"/>
                </a:cxn>
                <a:cxn ang="0">
                  <a:pos x="22" y="16"/>
                </a:cxn>
                <a:cxn ang="0">
                  <a:pos x="20" y="22"/>
                </a:cxn>
                <a:cxn ang="0">
                  <a:pos x="20" y="26"/>
                </a:cxn>
                <a:cxn ang="0">
                  <a:pos x="20" y="28"/>
                </a:cxn>
                <a:cxn ang="0">
                  <a:pos x="26" y="32"/>
                </a:cxn>
                <a:cxn ang="0">
                  <a:pos x="32" y="36"/>
                </a:cxn>
                <a:cxn ang="0">
                  <a:pos x="38" y="36"/>
                </a:cxn>
                <a:cxn ang="0">
                  <a:pos x="48" y="38"/>
                </a:cxn>
                <a:cxn ang="0">
                  <a:pos x="56" y="42"/>
                </a:cxn>
                <a:cxn ang="0">
                  <a:pos x="62" y="50"/>
                </a:cxn>
                <a:cxn ang="0">
                  <a:pos x="64" y="60"/>
                </a:cxn>
              </a:cxnLst>
              <a:rect l="0" t="0" r="r" b="b"/>
              <a:pathLst>
                <a:path w="66" h="86">
                  <a:moveTo>
                    <a:pt x="64" y="60"/>
                  </a:moveTo>
                  <a:lnTo>
                    <a:pt x="64" y="60"/>
                  </a:lnTo>
                  <a:lnTo>
                    <a:pt x="60" y="70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48" y="82"/>
                  </a:lnTo>
                  <a:lnTo>
                    <a:pt x="42" y="84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6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2" y="58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66" y="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4" y="54"/>
                  </a:lnTo>
                  <a:lnTo>
                    <a:pt x="64" y="60"/>
                  </a:lnTo>
                  <a:lnTo>
                    <a:pt x="64" y="6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/>
            <p:cNvSpPr>
              <a:spLocks/>
            </p:cNvSpPr>
            <p:nvPr/>
          </p:nvSpPr>
          <p:spPr bwMode="auto">
            <a:xfrm>
              <a:off x="2895600" y="3879850"/>
              <a:ext cx="123825" cy="171450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4" y="0"/>
                </a:cxn>
                <a:cxn ang="0">
                  <a:pos x="78" y="0"/>
                </a:cxn>
                <a:cxn ang="0">
                  <a:pos x="76" y="8"/>
                </a:cxn>
                <a:cxn ang="0">
                  <a:pos x="24" y="8"/>
                </a:cxn>
                <a:cxn ang="0">
                  <a:pos x="20" y="48"/>
                </a:cxn>
                <a:cxn ang="0">
                  <a:pos x="60" y="48"/>
                </a:cxn>
                <a:cxn ang="0">
                  <a:pos x="58" y="56"/>
                </a:cxn>
                <a:cxn ang="0">
                  <a:pos x="20" y="56"/>
                </a:cxn>
                <a:cxn ang="0">
                  <a:pos x="14" y="98"/>
                </a:cxn>
                <a:cxn ang="0">
                  <a:pos x="66" y="98"/>
                </a:cxn>
                <a:cxn ang="0">
                  <a:pos x="66" y="108"/>
                </a:cxn>
                <a:cxn ang="0">
                  <a:pos x="0" y="108"/>
                </a:cxn>
              </a:cxnLst>
              <a:rect l="0" t="0" r="r" b="b"/>
              <a:pathLst>
                <a:path w="78" h="108">
                  <a:moveTo>
                    <a:pt x="0" y="108"/>
                  </a:moveTo>
                  <a:lnTo>
                    <a:pt x="14" y="0"/>
                  </a:lnTo>
                  <a:lnTo>
                    <a:pt x="78" y="0"/>
                  </a:lnTo>
                  <a:lnTo>
                    <a:pt x="76" y="8"/>
                  </a:lnTo>
                  <a:lnTo>
                    <a:pt x="24" y="8"/>
                  </a:lnTo>
                  <a:lnTo>
                    <a:pt x="20" y="48"/>
                  </a:lnTo>
                  <a:lnTo>
                    <a:pt x="60" y="48"/>
                  </a:lnTo>
                  <a:lnTo>
                    <a:pt x="58" y="56"/>
                  </a:lnTo>
                  <a:lnTo>
                    <a:pt x="20" y="56"/>
                  </a:lnTo>
                  <a:lnTo>
                    <a:pt x="14" y="98"/>
                  </a:lnTo>
                  <a:lnTo>
                    <a:pt x="66" y="98"/>
                  </a:lnTo>
                  <a:lnTo>
                    <a:pt x="66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/>
            <p:cNvSpPr>
              <a:spLocks noEditPoints="1"/>
            </p:cNvSpPr>
            <p:nvPr/>
          </p:nvSpPr>
          <p:spPr bwMode="auto">
            <a:xfrm>
              <a:off x="3025775" y="3867150"/>
              <a:ext cx="127000" cy="187325"/>
            </a:xfrm>
            <a:custGeom>
              <a:avLst/>
              <a:gdLst/>
              <a:ahLst/>
              <a:cxnLst>
                <a:cxn ang="0">
                  <a:pos x="66" y="114"/>
                </a:cxn>
                <a:cxn ang="0">
                  <a:pos x="60" y="116"/>
                </a:cxn>
                <a:cxn ang="0">
                  <a:pos x="54" y="116"/>
                </a:cxn>
                <a:cxn ang="0">
                  <a:pos x="46" y="118"/>
                </a:cxn>
                <a:cxn ang="0">
                  <a:pos x="38" y="118"/>
                </a:cxn>
                <a:cxn ang="0">
                  <a:pos x="22" y="114"/>
                </a:cxn>
                <a:cxn ang="0">
                  <a:pos x="14" y="112"/>
                </a:cxn>
                <a:cxn ang="0">
                  <a:pos x="8" y="106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76"/>
                </a:cxn>
                <a:cxn ang="0">
                  <a:pos x="4" y="58"/>
                </a:cxn>
                <a:cxn ang="0">
                  <a:pos x="10" y="50"/>
                </a:cxn>
                <a:cxn ang="0">
                  <a:pos x="14" y="44"/>
                </a:cxn>
                <a:cxn ang="0">
                  <a:pos x="28" y="36"/>
                </a:cxn>
                <a:cxn ang="0">
                  <a:pos x="36" y="34"/>
                </a:cxn>
                <a:cxn ang="0">
                  <a:pos x="44" y="32"/>
                </a:cxn>
                <a:cxn ang="0">
                  <a:pos x="52" y="34"/>
                </a:cxn>
                <a:cxn ang="0">
                  <a:pos x="68" y="0"/>
                </a:cxn>
                <a:cxn ang="0">
                  <a:pos x="80" y="0"/>
                </a:cxn>
                <a:cxn ang="0">
                  <a:pos x="78" y="16"/>
                </a:cxn>
                <a:cxn ang="0">
                  <a:pos x="76" y="38"/>
                </a:cxn>
                <a:cxn ang="0">
                  <a:pos x="72" y="62"/>
                </a:cxn>
                <a:cxn ang="0">
                  <a:pos x="70" y="84"/>
                </a:cxn>
                <a:cxn ang="0">
                  <a:pos x="68" y="102"/>
                </a:cxn>
                <a:cxn ang="0">
                  <a:pos x="66" y="114"/>
                </a:cxn>
                <a:cxn ang="0">
                  <a:pos x="64" y="44"/>
                </a:cxn>
                <a:cxn ang="0">
                  <a:pos x="54" y="42"/>
                </a:cxn>
                <a:cxn ang="0">
                  <a:pos x="48" y="42"/>
                </a:cxn>
                <a:cxn ang="0">
                  <a:pos x="28" y="46"/>
                </a:cxn>
                <a:cxn ang="0">
                  <a:pos x="24" y="50"/>
                </a:cxn>
                <a:cxn ang="0">
                  <a:pos x="16" y="60"/>
                </a:cxn>
                <a:cxn ang="0">
                  <a:pos x="14" y="76"/>
                </a:cxn>
                <a:cxn ang="0">
                  <a:pos x="14" y="88"/>
                </a:cxn>
                <a:cxn ang="0">
                  <a:pos x="18" y="100"/>
                </a:cxn>
                <a:cxn ang="0">
                  <a:pos x="22" y="104"/>
                </a:cxn>
                <a:cxn ang="0">
                  <a:pos x="28" y="106"/>
                </a:cxn>
                <a:cxn ang="0">
                  <a:pos x="40" y="108"/>
                </a:cxn>
                <a:cxn ang="0">
                  <a:pos x="46" y="108"/>
                </a:cxn>
                <a:cxn ang="0">
                  <a:pos x="56" y="108"/>
                </a:cxn>
              </a:cxnLst>
              <a:rect l="0" t="0" r="r" b="b"/>
              <a:pathLst>
                <a:path w="80" h="118">
                  <a:moveTo>
                    <a:pt x="66" y="114"/>
                  </a:moveTo>
                  <a:lnTo>
                    <a:pt x="66" y="114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30" y="116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14" y="112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4" y="100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6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10" y="50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0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64" y="34"/>
                  </a:lnTo>
                  <a:lnTo>
                    <a:pt x="68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6" y="114"/>
                  </a:lnTo>
                  <a:lnTo>
                    <a:pt x="66" y="114"/>
                  </a:lnTo>
                  <a:close/>
                  <a:moveTo>
                    <a:pt x="64" y="44"/>
                  </a:moveTo>
                  <a:lnTo>
                    <a:pt x="64" y="44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34" y="44"/>
                  </a:lnTo>
                  <a:lnTo>
                    <a:pt x="28" y="46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54"/>
                  </a:lnTo>
                  <a:lnTo>
                    <a:pt x="16" y="60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6" y="94"/>
                  </a:lnTo>
                  <a:lnTo>
                    <a:pt x="18" y="100"/>
                  </a:lnTo>
                  <a:lnTo>
                    <a:pt x="18" y="100"/>
                  </a:lnTo>
                  <a:lnTo>
                    <a:pt x="22" y="104"/>
                  </a:lnTo>
                  <a:lnTo>
                    <a:pt x="28" y="106"/>
                  </a:lnTo>
                  <a:lnTo>
                    <a:pt x="28" y="106"/>
                  </a:lnTo>
                  <a:lnTo>
                    <a:pt x="32" y="108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6" y="108"/>
                  </a:lnTo>
                  <a:lnTo>
                    <a:pt x="64" y="44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/>
            <p:cNvSpPr>
              <a:spLocks noEditPoints="1"/>
            </p:cNvSpPr>
            <p:nvPr/>
          </p:nvSpPr>
          <p:spPr bwMode="auto">
            <a:xfrm>
              <a:off x="3168650" y="3917950"/>
              <a:ext cx="136525" cy="187325"/>
            </a:xfrm>
            <a:custGeom>
              <a:avLst/>
              <a:gdLst/>
              <a:ahLst/>
              <a:cxnLst>
                <a:cxn ang="0">
                  <a:pos x="64" y="8"/>
                </a:cxn>
                <a:cxn ang="0">
                  <a:pos x="70" y="16"/>
                </a:cxn>
                <a:cxn ang="0">
                  <a:pos x="72" y="28"/>
                </a:cxn>
                <a:cxn ang="0">
                  <a:pos x="68" y="40"/>
                </a:cxn>
                <a:cxn ang="0">
                  <a:pos x="60" y="50"/>
                </a:cxn>
                <a:cxn ang="0">
                  <a:pos x="48" y="54"/>
                </a:cxn>
                <a:cxn ang="0">
                  <a:pos x="30" y="56"/>
                </a:cxn>
                <a:cxn ang="0">
                  <a:pos x="26" y="56"/>
                </a:cxn>
                <a:cxn ang="0">
                  <a:pos x="16" y="64"/>
                </a:cxn>
                <a:cxn ang="0">
                  <a:pos x="16" y="70"/>
                </a:cxn>
                <a:cxn ang="0">
                  <a:pos x="26" y="74"/>
                </a:cxn>
                <a:cxn ang="0">
                  <a:pos x="36" y="76"/>
                </a:cxn>
                <a:cxn ang="0">
                  <a:pos x="54" y="76"/>
                </a:cxn>
                <a:cxn ang="0">
                  <a:pos x="64" y="78"/>
                </a:cxn>
                <a:cxn ang="0">
                  <a:pos x="72" y="82"/>
                </a:cxn>
                <a:cxn ang="0">
                  <a:pos x="74" y="92"/>
                </a:cxn>
                <a:cxn ang="0">
                  <a:pos x="68" y="106"/>
                </a:cxn>
                <a:cxn ang="0">
                  <a:pos x="56" y="114"/>
                </a:cxn>
                <a:cxn ang="0">
                  <a:pos x="30" y="118"/>
                </a:cxn>
                <a:cxn ang="0">
                  <a:pos x="14" y="118"/>
                </a:cxn>
                <a:cxn ang="0">
                  <a:pos x="2" y="106"/>
                </a:cxn>
                <a:cxn ang="0">
                  <a:pos x="28" y="110"/>
                </a:cxn>
                <a:cxn ang="0">
                  <a:pos x="36" y="110"/>
                </a:cxn>
                <a:cxn ang="0">
                  <a:pos x="56" y="102"/>
                </a:cxn>
                <a:cxn ang="0">
                  <a:pos x="60" y="96"/>
                </a:cxn>
                <a:cxn ang="0">
                  <a:pos x="58" y="90"/>
                </a:cxn>
                <a:cxn ang="0">
                  <a:pos x="48" y="86"/>
                </a:cxn>
                <a:cxn ang="0">
                  <a:pos x="40" y="86"/>
                </a:cxn>
                <a:cxn ang="0">
                  <a:pos x="28" y="86"/>
                </a:cxn>
                <a:cxn ang="0">
                  <a:pos x="20" y="86"/>
                </a:cxn>
                <a:cxn ang="0">
                  <a:pos x="4" y="80"/>
                </a:cxn>
                <a:cxn ang="0">
                  <a:pos x="2" y="70"/>
                </a:cxn>
                <a:cxn ang="0">
                  <a:pos x="8" y="60"/>
                </a:cxn>
                <a:cxn ang="0">
                  <a:pos x="18" y="52"/>
                </a:cxn>
                <a:cxn ang="0">
                  <a:pos x="8" y="42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8" y="8"/>
                </a:cxn>
                <a:cxn ang="0">
                  <a:pos x="42" y="0"/>
                </a:cxn>
                <a:cxn ang="0">
                  <a:pos x="48" y="2"/>
                </a:cxn>
                <a:cxn ang="0">
                  <a:pos x="86" y="10"/>
                </a:cxn>
                <a:cxn ang="0">
                  <a:pos x="74" y="8"/>
                </a:cxn>
                <a:cxn ang="0">
                  <a:pos x="60" y="20"/>
                </a:cxn>
                <a:cxn ang="0">
                  <a:pos x="50" y="10"/>
                </a:cxn>
                <a:cxn ang="0">
                  <a:pos x="34" y="10"/>
                </a:cxn>
                <a:cxn ang="0">
                  <a:pos x="22" y="20"/>
                </a:cxn>
                <a:cxn ang="0">
                  <a:pos x="20" y="36"/>
                </a:cxn>
                <a:cxn ang="0">
                  <a:pos x="28" y="46"/>
                </a:cxn>
                <a:cxn ang="0">
                  <a:pos x="46" y="46"/>
                </a:cxn>
                <a:cxn ang="0">
                  <a:pos x="60" y="28"/>
                </a:cxn>
              </a:cxnLst>
              <a:rect l="0" t="0" r="r" b="b"/>
              <a:pathLst>
                <a:path w="86" h="118">
                  <a:moveTo>
                    <a:pt x="74" y="8"/>
                  </a:moveTo>
                  <a:lnTo>
                    <a:pt x="7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2" y="2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0" y="3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4" y="46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8" y="80"/>
                  </a:lnTo>
                  <a:lnTo>
                    <a:pt x="72" y="82"/>
                  </a:lnTo>
                  <a:lnTo>
                    <a:pt x="72" y="82"/>
                  </a:lnTo>
                  <a:lnTo>
                    <a:pt x="74" y="86"/>
                  </a:lnTo>
                  <a:lnTo>
                    <a:pt x="74" y="92"/>
                  </a:lnTo>
                  <a:lnTo>
                    <a:pt x="74" y="92"/>
                  </a:lnTo>
                  <a:lnTo>
                    <a:pt x="72" y="100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2" y="110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0" y="116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8" y="100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2" y="76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6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2" y="48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4" y="3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4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4" y="2"/>
                  </a:lnTo>
                  <a:lnTo>
                    <a:pt x="86" y="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74" y="8"/>
                  </a:lnTo>
                  <a:lnTo>
                    <a:pt x="74" y="8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60" y="20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0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4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2" y="20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6" y="46"/>
                  </a:lnTo>
                  <a:lnTo>
                    <a:pt x="52" y="42"/>
                  </a:lnTo>
                  <a:lnTo>
                    <a:pt x="58" y="36"/>
                  </a:lnTo>
                  <a:lnTo>
                    <a:pt x="60" y="28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/>
            <p:cNvSpPr>
              <a:spLocks noEditPoints="1"/>
            </p:cNvSpPr>
            <p:nvPr/>
          </p:nvSpPr>
          <p:spPr bwMode="auto">
            <a:xfrm>
              <a:off x="3314700" y="3917950"/>
              <a:ext cx="120650" cy="136525"/>
            </a:xfrm>
            <a:custGeom>
              <a:avLst/>
              <a:gdLst/>
              <a:ahLst/>
              <a:cxnLst>
                <a:cxn ang="0">
                  <a:pos x="12" y="46"/>
                </a:cxn>
                <a:cxn ang="0">
                  <a:pos x="16" y="64"/>
                </a:cxn>
                <a:cxn ang="0">
                  <a:pos x="18" y="70"/>
                </a:cxn>
                <a:cxn ang="0">
                  <a:pos x="24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4" y="76"/>
                </a:cxn>
                <a:cxn ang="0">
                  <a:pos x="64" y="74"/>
                </a:cxn>
                <a:cxn ang="0">
                  <a:pos x="64" y="82"/>
                </a:cxn>
                <a:cxn ang="0">
                  <a:pos x="50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8" y="74"/>
                </a:cxn>
                <a:cxn ang="0">
                  <a:pos x="4" y="68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6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2" y="2"/>
                </a:cxn>
                <a:cxn ang="0">
                  <a:pos x="58" y="4"/>
                </a:cxn>
                <a:cxn ang="0">
                  <a:pos x="70" y="12"/>
                </a:cxn>
                <a:cxn ang="0">
                  <a:pos x="72" y="18"/>
                </a:cxn>
                <a:cxn ang="0">
                  <a:pos x="74" y="26"/>
                </a:cxn>
                <a:cxn ang="0">
                  <a:pos x="74" y="44"/>
                </a:cxn>
                <a:cxn ang="0">
                  <a:pos x="12" y="46"/>
                </a:cxn>
                <a:cxn ang="0">
                  <a:pos x="62" y="26"/>
                </a:cxn>
                <a:cxn ang="0">
                  <a:pos x="58" y="18"/>
                </a:cxn>
                <a:cxn ang="0">
                  <a:pos x="52" y="10"/>
                </a:cxn>
                <a:cxn ang="0">
                  <a:pos x="48" y="10"/>
                </a:cxn>
                <a:cxn ang="0">
                  <a:pos x="42" y="8"/>
                </a:cxn>
                <a:cxn ang="0">
                  <a:pos x="22" y="16"/>
                </a:cxn>
                <a:cxn ang="0">
                  <a:pos x="18" y="26"/>
                </a:cxn>
                <a:cxn ang="0">
                  <a:pos x="62" y="38"/>
                </a:cxn>
                <a:cxn ang="0">
                  <a:pos x="62" y="26"/>
                </a:cxn>
              </a:cxnLst>
              <a:rect l="0" t="0" r="r" b="b"/>
              <a:pathLst>
                <a:path w="76" h="86">
                  <a:moveTo>
                    <a:pt x="12" y="46"/>
                  </a:moveTo>
                  <a:lnTo>
                    <a:pt x="12" y="46"/>
                  </a:lnTo>
                  <a:lnTo>
                    <a:pt x="14" y="56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8" y="70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64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2" y="80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4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2" y="1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6" y="34"/>
                  </a:lnTo>
                  <a:lnTo>
                    <a:pt x="74" y="44"/>
                  </a:lnTo>
                  <a:lnTo>
                    <a:pt x="74" y="46"/>
                  </a:lnTo>
                  <a:lnTo>
                    <a:pt x="12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6" y="14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0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18" y="26"/>
                  </a:lnTo>
                  <a:lnTo>
                    <a:pt x="14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7" r:id="rId2"/>
    <p:sldLayoutId id="2147483682" r:id="rId3"/>
    <p:sldLayoutId id="2147483679" r:id="rId4"/>
    <p:sldLayoutId id="2147483683" r:id="rId5"/>
    <p:sldLayoutId id="2147483668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65" r:id="rId12"/>
    <p:sldLayoutId id="2147483689" r:id="rId1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11" Type="http://schemas.openxmlformats.org/officeDocument/2006/relationships/image" Target="../media/image34.emf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evolvi</a:t>
            </a:r>
            <a:r>
              <a:rPr lang="en-US" dirty="0" err="1" smtClean="0">
                <a:solidFill>
                  <a:srgbClr val="FFFF99"/>
                </a:solidFill>
              </a:rPr>
              <a:t>NG</a:t>
            </a:r>
            <a:r>
              <a:rPr lang="en-US" dirty="0" smtClean="0"/>
              <a:t> CPE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3259" y="5769168"/>
            <a:ext cx="1746119" cy="588866"/>
          </a:xfrm>
        </p:spPr>
        <p:txBody>
          <a:bodyPr/>
          <a:lstStyle/>
          <a:p>
            <a:r>
              <a:rPr lang="en-US" sz="1800" dirty="0" smtClean="0"/>
              <a:t>Yaakov (J) Stein</a:t>
            </a:r>
          </a:p>
          <a:p>
            <a:r>
              <a:rPr lang="en-US" sz="1600" dirty="0" smtClean="0"/>
              <a:t>CTO</a:t>
            </a:r>
            <a:endParaRPr lang="en-US" sz="1600" dirty="0"/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613259" y="5057240"/>
            <a:ext cx="3294506" cy="24870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4896221" y="5899422"/>
            <a:ext cx="3294506" cy="248707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>
              <a:defRPr/>
            </a:pPr>
            <a:endParaRPr lang="en-US" sz="1600" b="1" kern="0" dirty="0">
              <a:solidFill>
                <a:schemeClr val="bg1"/>
              </a:solidFill>
            </a:endParaRPr>
          </a:p>
          <a:p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13" name="Text Placeholder 6"/>
          <p:cNvSpPr txBox="1">
            <a:spLocks/>
          </p:cNvSpPr>
          <p:nvPr/>
        </p:nvSpPr>
        <p:spPr>
          <a:xfrm>
            <a:off x="620998" y="5775069"/>
            <a:ext cx="3294506" cy="248707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>
              <a:defRPr/>
            </a:pPr>
            <a:endParaRPr lang="en-US" sz="1600" b="1" kern="0" dirty="0">
              <a:solidFill>
                <a:schemeClr val="bg1"/>
              </a:solidFill>
            </a:endParaRPr>
          </a:p>
          <a:p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14" name="Text Placeholder 7"/>
          <p:cNvSpPr txBox="1">
            <a:spLocks/>
          </p:cNvSpPr>
          <p:nvPr/>
        </p:nvSpPr>
        <p:spPr>
          <a:xfrm>
            <a:off x="617266" y="6023776"/>
            <a:ext cx="3294506" cy="248707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>
              <a:defRPr/>
            </a:pPr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16" name="Text Placeholder 7"/>
          <p:cNvSpPr txBox="1">
            <a:spLocks/>
          </p:cNvSpPr>
          <p:nvPr/>
        </p:nvSpPr>
        <p:spPr>
          <a:xfrm>
            <a:off x="617264" y="6517076"/>
            <a:ext cx="3294506" cy="248707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>
              <a:defRPr/>
            </a:pPr>
            <a:endParaRPr lang="en-US" sz="1600" kern="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474" y="5576629"/>
            <a:ext cx="24193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871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Ships in the night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this simple scenario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the NE functionality, and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the VNF/VFs</a:t>
            </a:r>
          </a:p>
          <a:p>
            <a:pPr marL="0" indent="0">
              <a:buNone/>
            </a:pPr>
            <a:r>
              <a:rPr lang="en-US" dirty="0" smtClean="0"/>
              <a:t>can benefit </a:t>
            </a:r>
            <a:r>
              <a:rPr lang="en-US" dirty="0"/>
              <a:t>from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low </a:t>
            </a:r>
            <a:r>
              <a:rPr lang="en-US" dirty="0"/>
              <a:t>delay between </a:t>
            </a:r>
            <a:r>
              <a:rPr lang="en-US" dirty="0" smtClean="0"/>
              <a:t>them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lower real-estate, power and cooling costs </a:t>
            </a:r>
          </a:p>
          <a:p>
            <a:pPr marL="0" indent="0">
              <a:buNone/>
            </a:pPr>
            <a:r>
              <a:rPr lang="en-US" dirty="0" smtClean="0"/>
              <a:t>but </a:t>
            </a:r>
            <a:r>
              <a:rPr lang="en-US" dirty="0"/>
              <a:t>nothing </a:t>
            </a:r>
            <a:r>
              <a:rPr lang="en-US" dirty="0" smtClean="0"/>
              <a:t>else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example, a user-centric VAS could be provided as follows :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			</a:t>
            </a:r>
            <a:endParaRPr lang="en-US" dirty="0">
              <a:solidFill>
                <a:srgbClr val="0098A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88176" y="1762932"/>
            <a:ext cx="2713834" cy="1504950"/>
            <a:chOff x="5713745" y="1762932"/>
            <a:chExt cx="2713834" cy="15049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3745" y="1762932"/>
              <a:ext cx="1362075" cy="15049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65504" y="1762932"/>
              <a:ext cx="1362075" cy="150495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46006" y="4408780"/>
            <a:ext cx="8468025" cy="1752054"/>
            <a:chOff x="219441" y="649222"/>
            <a:chExt cx="11641466" cy="237004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79397" y="1701800"/>
              <a:ext cx="109649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Isosceles Triangle 8"/>
            <p:cNvSpPr/>
            <p:nvPr/>
          </p:nvSpPr>
          <p:spPr>
            <a:xfrm rot="5400000">
              <a:off x="2626590" y="1294606"/>
              <a:ext cx="757237" cy="8143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5400000">
              <a:off x="4960222" y="1294606"/>
              <a:ext cx="757237" cy="8143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5400000">
              <a:off x="9136935" y="1294606"/>
              <a:ext cx="757237" cy="8143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04806" y="1216025"/>
              <a:ext cx="1384765" cy="971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Decision 12"/>
            <p:cNvSpPr/>
            <p:nvPr/>
          </p:nvSpPr>
          <p:spPr>
            <a:xfrm>
              <a:off x="3664809" y="1216025"/>
              <a:ext cx="785812" cy="971550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Decision 13"/>
            <p:cNvSpPr/>
            <p:nvPr/>
          </p:nvSpPr>
          <p:spPr>
            <a:xfrm>
              <a:off x="7876452" y="1216024"/>
              <a:ext cx="785812" cy="971550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36899" y="2061695"/>
              <a:ext cx="1189857" cy="957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user port PM</a:t>
              </a:r>
            </a:p>
            <a:p>
              <a:pPr algn="ctr"/>
              <a:r>
                <a:rPr lang="en-US" sz="1000" dirty="0" smtClean="0"/>
                <a:t>(e.g., Y.1564)</a:t>
              </a:r>
              <a:endParaRPr lang="en-US" sz="1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80720" y="2153341"/>
              <a:ext cx="1268469" cy="749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ingress TC</a:t>
              </a:r>
            </a:p>
            <a:p>
              <a:pPr algn="ctr"/>
              <a:r>
                <a:rPr lang="en-US" sz="1000" dirty="0" smtClean="0"/>
                <a:t>  (e.g., policer)</a:t>
              </a:r>
              <a:endParaRPr lang="en-US" sz="1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06824" y="2116389"/>
              <a:ext cx="1147264" cy="749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ingress OAM</a:t>
              </a:r>
            </a:p>
            <a:p>
              <a:pPr algn="ctr"/>
              <a:r>
                <a:rPr lang="en-US" sz="1000" dirty="0" smtClean="0"/>
                <a:t> (UP MEP)</a:t>
              </a:r>
              <a:endParaRPr lang="en-US" sz="1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56151" y="2168318"/>
              <a:ext cx="1123538" cy="707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switch fabric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85131" y="2133258"/>
              <a:ext cx="1302944" cy="541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egress TC</a:t>
              </a:r>
            </a:p>
            <a:p>
              <a:pPr algn="ctr"/>
              <a:r>
                <a:rPr lang="en-US" sz="1000" dirty="0" smtClean="0"/>
                <a:t>   (e.g., shaper)</a:t>
              </a:r>
              <a:endParaRPr lang="en-US" sz="1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820499" y="2108234"/>
              <a:ext cx="1217014" cy="541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egress OAM (DOWN MEP)</a:t>
              </a:r>
              <a:endParaRPr lang="en-US" sz="1000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975525" y="1323181"/>
              <a:ext cx="1185863" cy="71437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24887" y="2051545"/>
              <a:ext cx="12783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compute node</a:t>
              </a:r>
              <a:endParaRPr lang="en-US" sz="1400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10387865" y="1138786"/>
              <a:ext cx="457202" cy="1081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266150" y="2244209"/>
              <a:ext cx="761436" cy="416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PHY</a:t>
              </a:r>
              <a:endParaRPr lang="en-US" sz="1400" dirty="0"/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-590282" y="1458945"/>
              <a:ext cx="2000252" cy="380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USER EQUIPMENT</a:t>
              </a:r>
              <a:endParaRPr lang="en-US" sz="12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11090702" y="1489245"/>
              <a:ext cx="1159604" cy="380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NETWORK</a:t>
              </a:r>
              <a:endParaRPr lang="en-US" sz="1200" b="1" dirty="0"/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 flipV="1">
            <a:off x="1583140" y="5308973"/>
            <a:ext cx="303109" cy="85186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84676" y="6043201"/>
            <a:ext cx="1755353" cy="46166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kern="0" dirty="0" smtClean="0">
                <a:solidFill>
                  <a:srgbClr val="7030A0"/>
                </a:solidFill>
              </a:rPr>
              <a:t>low delay</a:t>
            </a:r>
          </a:p>
        </p:txBody>
      </p:sp>
    </p:spTree>
    <p:extLst>
      <p:ext uri="{BB962C8B-B14F-4D97-AF65-F5344CB8AC3E}">
        <p14:creationId xmlns:p14="http://schemas.microsoft.com/office/powerpoint/2010/main" val="26589965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Integrated </a:t>
            </a:r>
            <a:r>
              <a:rPr lang="en-US" dirty="0"/>
              <a:t>data plane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In this scenario the NE data plane is opened up to the VNF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but there is no common management plane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i="1" dirty="0" smtClean="0"/>
              <a:t>Merging</a:t>
            </a:r>
            <a:r>
              <a:rPr lang="en-US" dirty="0" smtClean="0"/>
              <a:t> enables tighter integration required for a SP-centric VAS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and thus greater functionality than in the previous scenario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Note: once functions are merged, some PNFs may be converted to VNFs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							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366511" y="2957292"/>
            <a:ext cx="8219997" cy="2504018"/>
            <a:chOff x="366511" y="2957292"/>
            <a:chExt cx="8219997" cy="250401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12646" y="3735407"/>
              <a:ext cx="765789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Isosceles Triangle 5"/>
            <p:cNvSpPr/>
            <p:nvPr/>
          </p:nvSpPr>
          <p:spPr>
            <a:xfrm rot="5400000">
              <a:off x="917082" y="3439214"/>
              <a:ext cx="559786" cy="5923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2614570" y="3439214"/>
              <a:ext cx="559786" cy="5923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5400000">
              <a:off x="6791986" y="3439214"/>
              <a:ext cx="559786" cy="5923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51628" y="3376299"/>
              <a:ext cx="1007281" cy="7182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Decision 9"/>
            <p:cNvSpPr/>
            <p:nvPr/>
          </p:nvSpPr>
          <p:spPr>
            <a:xfrm>
              <a:off x="1676769" y="3376299"/>
              <a:ext cx="571601" cy="71821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Decision 10"/>
            <p:cNvSpPr/>
            <p:nvPr/>
          </p:nvSpPr>
          <p:spPr>
            <a:xfrm>
              <a:off x="5879594" y="3376298"/>
              <a:ext cx="571601" cy="71821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0845" y="4001459"/>
              <a:ext cx="8655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user port PM</a:t>
              </a:r>
            </a:p>
            <a:p>
              <a:pPr algn="ctr"/>
              <a:r>
                <a:rPr lang="en-US" sz="1000" dirty="0" smtClean="0"/>
                <a:t>(e.g., Y.1564)</a:t>
              </a:r>
              <a:endParaRPr lang="en-US" sz="1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42863" y="4069208"/>
              <a:ext cx="92268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ingress TC</a:t>
              </a:r>
            </a:p>
            <a:p>
              <a:pPr algn="ctr"/>
              <a:r>
                <a:rPr lang="en-US" sz="1000" dirty="0" smtClean="0"/>
                <a:t>  (e.g., policer)</a:t>
              </a:r>
              <a:endParaRPr lang="en-US" sz="1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61993" y="4041891"/>
              <a:ext cx="83452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ingress OAM</a:t>
              </a:r>
            </a:p>
            <a:p>
              <a:pPr algn="ctr"/>
              <a:r>
                <a:rPr lang="en-US" sz="1000" dirty="0" smtClean="0"/>
                <a:t> (UP MEP)</a:t>
              </a:r>
              <a:endParaRPr lang="en-US" sz="1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65962" y="4080280"/>
              <a:ext cx="6823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switch fabric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08630" y="4054362"/>
              <a:ext cx="9477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egress TC</a:t>
              </a:r>
            </a:p>
            <a:p>
              <a:pPr algn="ctr"/>
              <a:r>
                <a:rPr lang="en-US" sz="1000" dirty="0" smtClean="0"/>
                <a:t>   (e.g., shaper)</a:t>
              </a:r>
              <a:endParaRPr lang="en-US" sz="1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66295" y="4035863"/>
              <a:ext cx="8852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egress OAM (DOWN MEP)</a:t>
              </a:r>
              <a:endParaRPr lang="en-US" sz="10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750658" y="3455514"/>
              <a:ext cx="862599" cy="5281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13824" y="3993956"/>
              <a:ext cx="929906" cy="227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compute node</a:t>
              </a:r>
              <a:endParaRPr lang="en-US" sz="14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7706400" y="3319200"/>
              <a:ext cx="332570" cy="7996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17864" y="4136382"/>
              <a:ext cx="5538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PHY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-234330" y="3558133"/>
              <a:ext cx="14786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USER EQUIPMENT</a:t>
              </a:r>
              <a:endParaRPr lang="en-US" sz="12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8019391" y="3580530"/>
              <a:ext cx="8572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NETWORK</a:t>
              </a:r>
              <a:endParaRPr lang="en-US" sz="1200" b="1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4562269" y="4271909"/>
              <a:ext cx="303109" cy="851861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518155" y="4999645"/>
              <a:ext cx="2391335" cy="461665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kern="0" dirty="0" smtClean="0">
                  <a:solidFill>
                    <a:srgbClr val="7030A0"/>
                  </a:solidFill>
                </a:rPr>
                <a:t>tight integration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4133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Integrated </a:t>
            </a:r>
            <a:r>
              <a:rPr lang="en-US" dirty="0"/>
              <a:t>data </a:t>
            </a:r>
            <a:r>
              <a:rPr lang="en-US" dirty="0" smtClean="0"/>
              <a:t>plane (cont.)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8" y="1441421"/>
            <a:ext cx="8440978" cy="507995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Even a generic </a:t>
            </a:r>
            <a:r>
              <a:rPr lang="en-US" b="1" dirty="0"/>
              <a:t>bag of functions </a:t>
            </a:r>
            <a:r>
              <a:rPr lang="en-US" dirty="0"/>
              <a:t>model </a:t>
            </a:r>
            <a:r>
              <a:rPr lang="en-US" dirty="0" smtClean="0"/>
              <a:t>is possible</a:t>
            </a:r>
          </a:p>
          <a:p>
            <a:pPr marL="0" indent="0">
              <a:buNone/>
            </a:pPr>
            <a:r>
              <a:rPr lang="en-US" dirty="0" smtClean="0"/>
              <a:t>This level of integration is only possible because of </a:t>
            </a:r>
            <a:r>
              <a:rPr lang="en-US" i="1" dirty="0" smtClean="0"/>
              <a:t>merging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Note: alternatively the switch fabric and all networking functions may be virtualized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690911" y="2325222"/>
            <a:ext cx="7961037" cy="3818683"/>
            <a:chOff x="690911" y="2325222"/>
            <a:chExt cx="7961037" cy="3818683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5428888" y="3207028"/>
              <a:ext cx="0" cy="5753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Down Arrow 26"/>
            <p:cNvSpPr/>
            <p:nvPr/>
          </p:nvSpPr>
          <p:spPr>
            <a:xfrm flipV="1">
              <a:off x="5344961" y="3456245"/>
              <a:ext cx="159526" cy="143276"/>
            </a:xfrm>
            <a:prstGeom prst="downArrow">
              <a:avLst/>
            </a:prstGeom>
            <a:solidFill>
              <a:srgbClr val="00B0F0"/>
            </a:solidFill>
            <a:ln>
              <a:solidFill>
                <a:srgbClr val="00C8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4212944" y="3198612"/>
              <a:ext cx="0" cy="5753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Down Arrow 28"/>
            <p:cNvSpPr/>
            <p:nvPr/>
          </p:nvSpPr>
          <p:spPr>
            <a:xfrm>
              <a:off x="4127129" y="3462305"/>
              <a:ext cx="159526" cy="143276"/>
            </a:xfrm>
            <a:prstGeom prst="downArrow">
              <a:avLst/>
            </a:prstGeom>
            <a:solidFill>
              <a:srgbClr val="00B0F0"/>
            </a:solidFill>
            <a:ln>
              <a:solidFill>
                <a:srgbClr val="00C8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014472" y="4102158"/>
              <a:ext cx="975809" cy="939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466436" y="4096781"/>
              <a:ext cx="845434" cy="81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194419" y="5163719"/>
              <a:ext cx="845434" cy="81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163008" y="5170734"/>
              <a:ext cx="845434" cy="81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102729" y="5169333"/>
              <a:ext cx="845434" cy="81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090707" y="5161434"/>
              <a:ext cx="845434" cy="81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059333" y="5150409"/>
              <a:ext cx="845434" cy="81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Isosceles Triangle 36"/>
            <p:cNvSpPr/>
            <p:nvPr/>
          </p:nvSpPr>
          <p:spPr>
            <a:xfrm rot="5400000">
              <a:off x="2291475" y="4870203"/>
              <a:ext cx="466933" cy="57430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/>
          </p:nvSpPr>
          <p:spPr>
            <a:xfrm rot="5400000">
              <a:off x="4313288" y="4887035"/>
              <a:ext cx="466933" cy="57430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/>
            <p:cNvSpPr/>
            <p:nvPr/>
          </p:nvSpPr>
          <p:spPr>
            <a:xfrm rot="5400000">
              <a:off x="6403987" y="4887035"/>
              <a:ext cx="466933" cy="57430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Decision 39"/>
            <p:cNvSpPr/>
            <p:nvPr/>
          </p:nvSpPr>
          <p:spPr>
            <a:xfrm>
              <a:off x="3205031" y="4874643"/>
              <a:ext cx="554150" cy="599084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Decision 40"/>
            <p:cNvSpPr/>
            <p:nvPr/>
          </p:nvSpPr>
          <p:spPr>
            <a:xfrm>
              <a:off x="5275582" y="4874643"/>
              <a:ext cx="554150" cy="599084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3916265" y="3197211"/>
              <a:ext cx="0" cy="5753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5703111" y="3197211"/>
              <a:ext cx="0" cy="5753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ounded Rectangle 48"/>
            <p:cNvSpPr/>
            <p:nvPr/>
          </p:nvSpPr>
          <p:spPr>
            <a:xfrm>
              <a:off x="3090708" y="2325222"/>
              <a:ext cx="3388848" cy="991948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733954" y="2343575"/>
              <a:ext cx="25241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compute node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2058422" y="4621544"/>
              <a:ext cx="0" cy="536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914390" y="4621544"/>
              <a:ext cx="0" cy="5481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936141" y="4627659"/>
              <a:ext cx="0" cy="5469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952717" y="4636075"/>
              <a:ext cx="0" cy="5473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5996298" y="4627659"/>
              <a:ext cx="0" cy="5405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041311" y="4636075"/>
              <a:ext cx="0" cy="5469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Down Arrow 56"/>
            <p:cNvSpPr/>
            <p:nvPr/>
          </p:nvSpPr>
          <p:spPr>
            <a:xfrm>
              <a:off x="5627119" y="3460904"/>
              <a:ext cx="159526" cy="143276"/>
            </a:xfrm>
            <a:prstGeom prst="downArrow">
              <a:avLst/>
            </a:prstGeom>
            <a:solidFill>
              <a:srgbClr val="00B0F0"/>
            </a:solidFill>
            <a:ln>
              <a:solidFill>
                <a:srgbClr val="00C8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Down Arrow 57"/>
            <p:cNvSpPr/>
            <p:nvPr/>
          </p:nvSpPr>
          <p:spPr>
            <a:xfrm flipV="1">
              <a:off x="3842385" y="3446428"/>
              <a:ext cx="159526" cy="143276"/>
            </a:xfrm>
            <a:prstGeom prst="downArrow">
              <a:avLst/>
            </a:prstGeom>
            <a:solidFill>
              <a:srgbClr val="00B0F0"/>
            </a:solidFill>
            <a:ln>
              <a:solidFill>
                <a:srgbClr val="00C8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726979" y="3772321"/>
              <a:ext cx="322416" cy="6670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34684" y="4527244"/>
              <a:ext cx="597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PHY</a:t>
              </a: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 rot="16200000">
              <a:off x="206371" y="3878064"/>
              <a:ext cx="13579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USER EQUIPMENT</a:t>
              </a:r>
              <a:endParaRPr lang="en-US" sz="1200" b="1" dirty="0"/>
            </a:p>
          </p:txBody>
        </p:sp>
        <p:sp>
          <p:nvSpPr>
            <p:cNvPr id="62" name="TextBox 61"/>
            <p:cNvSpPr txBox="1"/>
            <p:nvPr/>
          </p:nvSpPr>
          <p:spPr>
            <a:xfrm rot="16200000">
              <a:off x="8090730" y="3966417"/>
              <a:ext cx="8454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NETWORK</a:t>
              </a:r>
              <a:endParaRPr lang="en-US" sz="1200" b="1" dirty="0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3091573" y="4629959"/>
              <a:ext cx="0" cy="5404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113282" y="4636075"/>
              <a:ext cx="0" cy="5351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72632" y="4636075"/>
              <a:ext cx="0" cy="5352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6202858" y="4636075"/>
              <a:ext cx="0" cy="5314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>
              <a:off x="1922092" y="3710674"/>
              <a:ext cx="5559290" cy="9142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928628" y="3894789"/>
              <a:ext cx="31604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switch fabric               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922092" y="2513525"/>
              <a:ext cx="11945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F0"/>
                  </a:solidFill>
                </a:rPr>
                <a:t>compute functions</a:t>
              </a:r>
              <a:endParaRPr lang="en-US" b="1" dirty="0">
                <a:solidFill>
                  <a:srgbClr val="00B0F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90911" y="5254385"/>
              <a:ext cx="14756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networking functions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1347643" y="3765308"/>
              <a:ext cx="322416" cy="6670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wn Arrow 72"/>
            <p:cNvSpPr/>
            <p:nvPr/>
          </p:nvSpPr>
          <p:spPr>
            <a:xfrm>
              <a:off x="1980453" y="4794465"/>
              <a:ext cx="159526" cy="143276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wn Arrow 73"/>
            <p:cNvSpPr/>
            <p:nvPr/>
          </p:nvSpPr>
          <p:spPr>
            <a:xfrm flipV="1">
              <a:off x="2823390" y="4779989"/>
              <a:ext cx="159526" cy="143276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wn Arrow 74"/>
            <p:cNvSpPr/>
            <p:nvPr/>
          </p:nvSpPr>
          <p:spPr>
            <a:xfrm>
              <a:off x="3011858" y="4795865"/>
              <a:ext cx="159526" cy="143276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wn Arrow 75"/>
            <p:cNvSpPr/>
            <p:nvPr/>
          </p:nvSpPr>
          <p:spPr>
            <a:xfrm flipV="1">
              <a:off x="3854795" y="4781390"/>
              <a:ext cx="159526" cy="143276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wn Arrow 76"/>
            <p:cNvSpPr/>
            <p:nvPr/>
          </p:nvSpPr>
          <p:spPr>
            <a:xfrm>
              <a:off x="4022416" y="4795865"/>
              <a:ext cx="159526" cy="143276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wn Arrow 77"/>
            <p:cNvSpPr/>
            <p:nvPr/>
          </p:nvSpPr>
          <p:spPr>
            <a:xfrm flipV="1">
              <a:off x="4865353" y="4781390"/>
              <a:ext cx="159526" cy="143276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wn Arrow 78"/>
            <p:cNvSpPr/>
            <p:nvPr/>
          </p:nvSpPr>
          <p:spPr>
            <a:xfrm>
              <a:off x="5081094" y="4795866"/>
              <a:ext cx="159526" cy="143276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wn Arrow 79"/>
            <p:cNvSpPr/>
            <p:nvPr/>
          </p:nvSpPr>
          <p:spPr>
            <a:xfrm flipV="1">
              <a:off x="5914407" y="4781390"/>
              <a:ext cx="159526" cy="143276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wn Arrow 80"/>
            <p:cNvSpPr/>
            <p:nvPr/>
          </p:nvSpPr>
          <p:spPr>
            <a:xfrm>
              <a:off x="6110899" y="4795866"/>
              <a:ext cx="159526" cy="143276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wn Arrow 81"/>
            <p:cNvSpPr/>
            <p:nvPr/>
          </p:nvSpPr>
          <p:spPr>
            <a:xfrm flipV="1">
              <a:off x="6953836" y="4781390"/>
              <a:ext cx="159526" cy="143276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lowchart: Predefined Process 86"/>
            <p:cNvSpPr/>
            <p:nvPr/>
          </p:nvSpPr>
          <p:spPr>
            <a:xfrm>
              <a:off x="3733954" y="2920106"/>
              <a:ext cx="598143" cy="321334"/>
            </a:xfrm>
            <a:prstGeom prst="flowChartPredefinedProcess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812332" y="2958024"/>
              <a:ext cx="4441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6">
                      <a:lumMod val="50000"/>
                    </a:schemeClr>
                  </a:solidFill>
                </a:rPr>
                <a:t>VNF</a:t>
              </a:r>
              <a:endParaRPr lang="en-US" sz="12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91" name="Flowchart: Predefined Process 90"/>
            <p:cNvSpPr/>
            <p:nvPr/>
          </p:nvSpPr>
          <p:spPr>
            <a:xfrm>
              <a:off x="4508865" y="2911423"/>
              <a:ext cx="598143" cy="321334"/>
            </a:xfrm>
            <a:prstGeom prst="flowChartPredefinedProcess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lowchart: Predefined Process 92"/>
            <p:cNvSpPr/>
            <p:nvPr/>
          </p:nvSpPr>
          <p:spPr>
            <a:xfrm>
              <a:off x="5264061" y="2920255"/>
              <a:ext cx="598143" cy="321334"/>
            </a:xfrm>
            <a:prstGeom prst="flowChartPredefinedProcess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576013" y="3311493"/>
              <a:ext cx="5305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. . .</a:t>
              </a:r>
              <a:endParaRPr lang="en-US" sz="2000" b="1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999287" y="3331291"/>
              <a:ext cx="22109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B0F0"/>
                  </a:solidFill>
                </a:rPr>
                <a:t>function chaining</a:t>
              </a:r>
              <a:endParaRPr lang="en-US" b="1" dirty="0">
                <a:solidFill>
                  <a:srgbClr val="00B0F0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597617" y="2949642"/>
              <a:ext cx="4441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6">
                      <a:lumMod val="50000"/>
                    </a:schemeClr>
                  </a:solidFill>
                </a:rPr>
                <a:t>VNF</a:t>
              </a:r>
              <a:endParaRPr lang="en-US" sz="12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363089" y="2964589"/>
              <a:ext cx="4441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6">
                      <a:lumMod val="50000"/>
                    </a:schemeClr>
                  </a:solidFill>
                </a:rPr>
                <a:t>VNF</a:t>
              </a:r>
              <a:endParaRPr lang="en-US" sz="12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208314" y="4527244"/>
              <a:ext cx="597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PHY</a:t>
              </a:r>
              <a:endParaRPr lang="en-US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010594" y="5436019"/>
              <a:ext cx="8655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user port PM</a:t>
              </a:r>
            </a:p>
            <a:p>
              <a:pPr algn="ctr"/>
              <a:r>
                <a:rPr lang="en-US" sz="1000" dirty="0" smtClean="0"/>
                <a:t>(e.g., Y.1564)</a:t>
              </a:r>
              <a:endParaRPr lang="en-US" sz="10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949588" y="5503434"/>
              <a:ext cx="92268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ingress TC</a:t>
              </a:r>
            </a:p>
            <a:p>
              <a:pPr algn="ctr"/>
              <a:r>
                <a:rPr lang="en-US" sz="1000" dirty="0" smtClean="0"/>
                <a:t>  (e.g., policer)</a:t>
              </a:r>
              <a:endParaRPr lang="en-US" sz="10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990742" y="5476997"/>
              <a:ext cx="83452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ingress OAM</a:t>
              </a:r>
            </a:p>
            <a:p>
              <a:pPr algn="ctr"/>
              <a:r>
                <a:rPr lang="en-US" sz="1000" dirty="0" smtClean="0"/>
                <a:t> (UP MEP)</a:t>
              </a:r>
              <a:endParaRPr lang="en-US" sz="10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056825" y="5514001"/>
              <a:ext cx="9477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egress TC</a:t>
              </a:r>
            </a:p>
            <a:p>
              <a:pPr algn="ctr"/>
              <a:r>
                <a:rPr lang="en-US" sz="1000" dirty="0" smtClean="0"/>
                <a:t>   (e.g., shaper)</a:t>
              </a:r>
              <a:endParaRPr lang="en-US" sz="10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160205" y="5471152"/>
              <a:ext cx="8852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egress OAM (DOWN MEP)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482682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Integrated management plane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tightest integration is obtained when the </a:t>
            </a:r>
            <a:r>
              <a:rPr lang="en-US" i="1" dirty="0" smtClean="0"/>
              <a:t>merged</a:t>
            </a:r>
            <a:r>
              <a:rPr lang="en-US" dirty="0" smtClean="0"/>
              <a:t> functionalities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are co-managed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This enables new capabilities we have discussed before, such as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rich communications services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joint SDN/NFV optimization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The NE and NFV components were previously managed -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 NE by an NMS or SDN controller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 NFV by MANO (orchestrator + VNFM + VIM)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And there are three methods of integrating these management systems: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1. NMS/SDN on top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2. Orchestrator on top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3. </a:t>
            </a:r>
            <a:r>
              <a:rPr lang="en-US" dirty="0" err="1" smtClean="0"/>
              <a:t>Orchontroller</a:t>
            </a:r>
            <a:r>
              <a:rPr lang="en-US" dirty="0" smtClean="0"/>
              <a:t> </a:t>
            </a:r>
            <a:r>
              <a:rPr lang="en-US" sz="1800" dirty="0" smtClean="0"/>
              <a:t>(combined orchestrator / controller)</a:t>
            </a:r>
            <a:endParaRPr lang="en-US" sz="1800" dirty="0" smtClean="0"/>
          </a:p>
          <a:p>
            <a:pPr marL="0" indent="0">
              <a:buNone/>
            </a:pPr>
            <a:r>
              <a:rPr lang="en-US" dirty="0" smtClean="0"/>
              <a:t>We will depict these cases assuming SDN-controlled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423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>
            <a:stCxn id="44" idx="2"/>
            <a:endCxn id="22" idx="0"/>
          </p:cNvCxnSpPr>
          <p:nvPr/>
        </p:nvCxnSpPr>
        <p:spPr>
          <a:xfrm flipH="1">
            <a:off x="1244250" y="4359082"/>
            <a:ext cx="2569895" cy="418910"/>
          </a:xfrm>
          <a:prstGeom prst="line">
            <a:avLst/>
          </a:prstGeom>
          <a:ln w="19050">
            <a:solidFill>
              <a:srgbClr val="044A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4" idx="2"/>
          </p:cNvCxnSpPr>
          <p:nvPr/>
        </p:nvCxnSpPr>
        <p:spPr>
          <a:xfrm flipH="1">
            <a:off x="2692029" y="4359082"/>
            <a:ext cx="1122116" cy="1961226"/>
          </a:xfrm>
          <a:prstGeom prst="line">
            <a:avLst/>
          </a:prstGeom>
          <a:ln w="19050">
            <a:solidFill>
              <a:srgbClr val="044A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4" idx="2"/>
          </p:cNvCxnSpPr>
          <p:nvPr/>
        </p:nvCxnSpPr>
        <p:spPr>
          <a:xfrm flipH="1">
            <a:off x="1151855" y="4359082"/>
            <a:ext cx="2662290" cy="1803635"/>
          </a:xfrm>
          <a:prstGeom prst="line">
            <a:avLst/>
          </a:prstGeom>
          <a:ln w="19050">
            <a:solidFill>
              <a:srgbClr val="044A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4" idx="2"/>
          </p:cNvCxnSpPr>
          <p:nvPr/>
        </p:nvCxnSpPr>
        <p:spPr>
          <a:xfrm flipH="1">
            <a:off x="722869" y="4359082"/>
            <a:ext cx="3091276" cy="1181339"/>
          </a:xfrm>
          <a:prstGeom prst="line">
            <a:avLst/>
          </a:prstGeom>
          <a:ln w="19050">
            <a:solidFill>
              <a:srgbClr val="044A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 </a:t>
            </a:r>
            <a:r>
              <a:rPr lang="en-US" dirty="0"/>
              <a:t>on </a:t>
            </a:r>
            <a:r>
              <a:rPr lang="en-US" dirty="0" smtClean="0"/>
              <a:t>top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81181" y="1441421"/>
            <a:ext cx="3831591" cy="521162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Here the SDN controller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and the network apps above it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control all functionality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This method is advantageous        because network apps                     can be written by third parties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This </a:t>
            </a:r>
            <a:r>
              <a:rPr lang="en-US" dirty="0" smtClean="0"/>
              <a:t>architecture is compatible  with BBF WT-328 and WT-359   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It differs from ONF TR-518 </a:t>
            </a:r>
            <a:r>
              <a:rPr lang="en-US" dirty="0" smtClean="0"/>
              <a:t>mainly in the use of the orchestrator </a:t>
            </a:r>
            <a:endParaRPr lang="en-US" dirty="0"/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The new SDN-NFV interface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is similar to </a:t>
            </a:r>
            <a:r>
              <a:rPr lang="en-US" sz="1800" dirty="0" smtClean="0"/>
              <a:t>the                                  </a:t>
            </a:r>
            <a:r>
              <a:rPr lang="en-US" sz="1800" dirty="0"/>
              <a:t>ETSI </a:t>
            </a:r>
            <a:r>
              <a:rPr lang="en-US" sz="1800" dirty="0" err="1"/>
              <a:t>Os</a:t>
            </a:r>
            <a:r>
              <a:rPr lang="en-US" sz="1800" dirty="0"/>
              <a:t>-Ma interface </a:t>
            </a:r>
            <a:endParaRPr lang="en-US" sz="1800" dirty="0" smtClean="0"/>
          </a:p>
          <a:p>
            <a:pPr>
              <a:spcBef>
                <a:spcPts val="300"/>
              </a:spcBef>
            </a:pPr>
            <a:r>
              <a:rPr lang="en-US" sz="1800" dirty="0" smtClean="0"/>
              <a:t>may be based on extensions of the MEF Presto interface</a:t>
            </a:r>
          </a:p>
        </p:txBody>
      </p:sp>
      <p:cxnSp>
        <p:nvCxnSpPr>
          <p:cNvPr id="6" name="Straight Connector 5"/>
          <p:cNvCxnSpPr>
            <a:stCxn id="7" idx="2"/>
          </p:cNvCxnSpPr>
          <p:nvPr/>
        </p:nvCxnSpPr>
        <p:spPr>
          <a:xfrm>
            <a:off x="1829101" y="3520175"/>
            <a:ext cx="862928" cy="2800133"/>
          </a:xfrm>
          <a:prstGeom prst="line">
            <a:avLst/>
          </a:prstGeom>
          <a:ln w="19050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6959" y="2590690"/>
            <a:ext cx="1944283" cy="92948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solidFill>
                  <a:schemeClr val="tx2"/>
                </a:solidFill>
                <a:latin typeface="+mn-lt"/>
              </a:rPr>
              <a:t>SDN controller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8028" y="1537003"/>
            <a:ext cx="555355" cy="327782"/>
          </a:xfrm>
          <a:prstGeom prst="rect">
            <a:avLst/>
          </a:prstGeom>
          <a:noFill/>
          <a:ln w="38100">
            <a:solidFill>
              <a:srgbClr val="57238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 smtClean="0">
                <a:solidFill>
                  <a:srgbClr val="572381"/>
                </a:solidFill>
                <a:latin typeface="+mn-lt"/>
              </a:rPr>
              <a:t>app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1489" y="1537003"/>
            <a:ext cx="555355" cy="327782"/>
          </a:xfrm>
          <a:prstGeom prst="rect">
            <a:avLst/>
          </a:prstGeom>
          <a:noFill/>
          <a:ln w="38100">
            <a:solidFill>
              <a:srgbClr val="57238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 smtClean="0">
                <a:solidFill>
                  <a:srgbClr val="572381"/>
                </a:solidFill>
                <a:latin typeface="+mn-lt"/>
              </a:rPr>
              <a:t>app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60092" y="1537004"/>
            <a:ext cx="555355" cy="327782"/>
          </a:xfrm>
          <a:prstGeom prst="rect">
            <a:avLst/>
          </a:prstGeom>
          <a:noFill/>
          <a:ln w="38100">
            <a:solidFill>
              <a:srgbClr val="57238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 smtClean="0">
                <a:solidFill>
                  <a:srgbClr val="572381"/>
                </a:solidFill>
                <a:latin typeface="+mn-lt"/>
              </a:rPr>
              <a:t>app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4778" y="1537005"/>
            <a:ext cx="555355" cy="327782"/>
          </a:xfrm>
          <a:prstGeom prst="rect">
            <a:avLst/>
          </a:prstGeom>
          <a:noFill/>
          <a:ln w="38100">
            <a:solidFill>
              <a:srgbClr val="57238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 smtClean="0">
                <a:solidFill>
                  <a:srgbClr val="572381"/>
                </a:solidFill>
                <a:latin typeface="+mn-lt"/>
              </a:rPr>
              <a:t>app</a:t>
            </a:r>
          </a:p>
        </p:txBody>
      </p:sp>
      <p:sp>
        <p:nvSpPr>
          <p:cNvPr id="14" name="Oval 13"/>
          <p:cNvSpPr/>
          <p:nvPr/>
        </p:nvSpPr>
        <p:spPr>
          <a:xfrm>
            <a:off x="361378" y="4514162"/>
            <a:ext cx="3547324" cy="22137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7" idx="2"/>
            <a:endCxn id="22" idx="0"/>
          </p:cNvCxnSpPr>
          <p:nvPr/>
        </p:nvCxnSpPr>
        <p:spPr>
          <a:xfrm flipH="1">
            <a:off x="1244250" y="3520175"/>
            <a:ext cx="584851" cy="1257817"/>
          </a:xfrm>
          <a:prstGeom prst="line">
            <a:avLst/>
          </a:prstGeom>
          <a:ln w="19050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2"/>
          </p:cNvCxnSpPr>
          <p:nvPr/>
        </p:nvCxnSpPr>
        <p:spPr>
          <a:xfrm flipH="1">
            <a:off x="722869" y="3520175"/>
            <a:ext cx="1106232" cy="2020246"/>
          </a:xfrm>
          <a:prstGeom prst="line">
            <a:avLst/>
          </a:prstGeom>
          <a:ln w="19050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2"/>
          </p:cNvCxnSpPr>
          <p:nvPr/>
        </p:nvCxnSpPr>
        <p:spPr>
          <a:xfrm>
            <a:off x="1829101" y="3520175"/>
            <a:ext cx="1259175" cy="1287542"/>
          </a:xfrm>
          <a:prstGeom prst="line">
            <a:avLst/>
          </a:prstGeom>
          <a:ln w="19050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2"/>
          </p:cNvCxnSpPr>
          <p:nvPr/>
        </p:nvCxnSpPr>
        <p:spPr>
          <a:xfrm>
            <a:off x="1829101" y="3520175"/>
            <a:ext cx="1758880" cy="2152973"/>
          </a:xfrm>
          <a:prstGeom prst="line">
            <a:avLst/>
          </a:prstGeom>
          <a:ln w="19050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2"/>
          </p:cNvCxnSpPr>
          <p:nvPr/>
        </p:nvCxnSpPr>
        <p:spPr>
          <a:xfrm flipH="1">
            <a:off x="1151855" y="3520175"/>
            <a:ext cx="677246" cy="2642542"/>
          </a:xfrm>
          <a:prstGeom prst="line">
            <a:avLst/>
          </a:prstGeom>
          <a:ln w="19050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2"/>
            <a:endCxn id="7" idx="0"/>
          </p:cNvCxnSpPr>
          <p:nvPr/>
        </p:nvCxnSpPr>
        <p:spPr>
          <a:xfrm flipH="1">
            <a:off x="1829101" y="1864787"/>
            <a:ext cx="1093355" cy="725903"/>
          </a:xfrm>
          <a:prstGeom prst="line">
            <a:avLst/>
          </a:prstGeom>
          <a:ln w="19050">
            <a:solidFill>
              <a:srgbClr val="5723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2"/>
            <a:endCxn id="7" idx="0"/>
          </p:cNvCxnSpPr>
          <p:nvPr/>
        </p:nvCxnSpPr>
        <p:spPr>
          <a:xfrm>
            <a:off x="895706" y="1864785"/>
            <a:ext cx="933395" cy="725905"/>
          </a:xfrm>
          <a:prstGeom prst="line">
            <a:avLst/>
          </a:prstGeom>
          <a:ln w="19050">
            <a:solidFill>
              <a:srgbClr val="5723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2"/>
            <a:endCxn id="7" idx="0"/>
          </p:cNvCxnSpPr>
          <p:nvPr/>
        </p:nvCxnSpPr>
        <p:spPr>
          <a:xfrm flipH="1">
            <a:off x="1829101" y="1864786"/>
            <a:ext cx="408669" cy="725904"/>
          </a:xfrm>
          <a:prstGeom prst="line">
            <a:avLst/>
          </a:prstGeom>
          <a:ln w="19050">
            <a:solidFill>
              <a:srgbClr val="5723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2"/>
            <a:endCxn id="7" idx="0"/>
          </p:cNvCxnSpPr>
          <p:nvPr/>
        </p:nvCxnSpPr>
        <p:spPr>
          <a:xfrm>
            <a:off x="1579167" y="1864785"/>
            <a:ext cx="249934" cy="725905"/>
          </a:xfrm>
          <a:prstGeom prst="line">
            <a:avLst/>
          </a:prstGeom>
          <a:ln w="19050">
            <a:solidFill>
              <a:srgbClr val="5723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3041" y="3956907"/>
            <a:ext cx="113270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srgbClr val="E2001A"/>
                </a:solidFill>
                <a:latin typeface="+mn-lt"/>
              </a:rPr>
              <a:t>SDN SBI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10800000" flipH="1" flipV="1">
            <a:off x="1331223" y="4114279"/>
            <a:ext cx="554271" cy="1"/>
          </a:xfrm>
          <a:prstGeom prst="straightConnector1">
            <a:avLst/>
          </a:prstGeom>
          <a:ln w="38100">
            <a:solidFill>
              <a:srgbClr val="E200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 flipH="1" flipV="1">
            <a:off x="854096" y="2339350"/>
            <a:ext cx="554271" cy="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48123" y="2038071"/>
            <a:ext cx="8763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srgbClr val="7030A0"/>
                </a:solidFill>
              </a:rPr>
              <a:t>joint NBI</a:t>
            </a:r>
            <a:endParaRPr lang="en-US" sz="2000" b="1" dirty="0" smtClean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842003" y="3844454"/>
            <a:ext cx="1944283" cy="514628"/>
          </a:xfrm>
          <a:prstGeom prst="rect">
            <a:avLst/>
          </a:prstGeom>
          <a:noFill/>
          <a:ln w="38100">
            <a:solidFill>
              <a:srgbClr val="044AB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solidFill>
                  <a:srgbClr val="044ABC"/>
                </a:solidFill>
                <a:latin typeface="+mn-lt"/>
              </a:rPr>
              <a:t>MANO</a:t>
            </a:r>
          </a:p>
        </p:txBody>
      </p:sp>
      <p:cxnSp>
        <p:nvCxnSpPr>
          <p:cNvPr id="48" name="Straight Connector 47"/>
          <p:cNvCxnSpPr>
            <a:stCxn id="7" idx="2"/>
            <a:endCxn id="44" idx="0"/>
          </p:cNvCxnSpPr>
          <p:nvPr/>
        </p:nvCxnSpPr>
        <p:spPr>
          <a:xfrm>
            <a:off x="1829101" y="3520175"/>
            <a:ext cx="1985044" cy="324279"/>
          </a:xfrm>
          <a:prstGeom prst="line">
            <a:avLst/>
          </a:prstGeom>
          <a:ln w="19050">
            <a:solidFill>
              <a:srgbClr val="5723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4" idx="2"/>
          </p:cNvCxnSpPr>
          <p:nvPr/>
        </p:nvCxnSpPr>
        <p:spPr>
          <a:xfrm flipH="1">
            <a:off x="3587981" y="4359082"/>
            <a:ext cx="226164" cy="1314066"/>
          </a:xfrm>
          <a:prstGeom prst="line">
            <a:avLst/>
          </a:prstGeom>
          <a:ln w="19050">
            <a:solidFill>
              <a:srgbClr val="044A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4" idx="2"/>
          </p:cNvCxnSpPr>
          <p:nvPr/>
        </p:nvCxnSpPr>
        <p:spPr>
          <a:xfrm flipH="1">
            <a:off x="3088276" y="4359082"/>
            <a:ext cx="725869" cy="448635"/>
          </a:xfrm>
          <a:prstGeom prst="line">
            <a:avLst/>
          </a:prstGeom>
          <a:ln w="19050">
            <a:solidFill>
              <a:srgbClr val="044A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698874" y="4493993"/>
            <a:ext cx="113270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srgbClr val="044ABC"/>
                </a:solidFill>
                <a:latin typeface="+mn-lt"/>
              </a:rPr>
              <a:t>NFV SBI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 flipH="1">
            <a:off x="3450859" y="4662808"/>
            <a:ext cx="390222" cy="1"/>
          </a:xfrm>
          <a:prstGeom prst="straightConnector1">
            <a:avLst/>
          </a:prstGeom>
          <a:ln w="38100">
            <a:solidFill>
              <a:srgbClr val="044AB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035997" y="2869271"/>
            <a:ext cx="1435505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 smtClean="0">
                <a:solidFill>
                  <a:srgbClr val="7030A0"/>
                </a:solidFill>
              </a:rPr>
              <a:t>SDN-NFV interface</a:t>
            </a:r>
          </a:p>
        </p:txBody>
      </p:sp>
      <p:cxnSp>
        <p:nvCxnSpPr>
          <p:cNvPr id="104" name="Straight Arrow Connector 103"/>
          <p:cNvCxnSpPr>
            <a:stCxn id="103" idx="2"/>
          </p:cNvCxnSpPr>
          <p:nvPr/>
        </p:nvCxnSpPr>
        <p:spPr>
          <a:xfrm flipH="1">
            <a:off x="3096138" y="3432502"/>
            <a:ext cx="657612" cy="24981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812146" y="4699086"/>
            <a:ext cx="776072" cy="328205"/>
            <a:chOff x="812146" y="4699086"/>
            <a:chExt cx="776072" cy="328205"/>
          </a:xfrm>
        </p:grpSpPr>
        <p:sp>
          <p:nvSpPr>
            <p:cNvPr id="22" name="TextBox 21"/>
            <p:cNvSpPr txBox="1"/>
            <p:nvPr/>
          </p:nvSpPr>
          <p:spPr>
            <a:xfrm>
              <a:off x="900281" y="4777992"/>
              <a:ext cx="687937" cy="24929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44ABC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b="1" dirty="0" smtClean="0">
                  <a:solidFill>
                    <a:srgbClr val="572381"/>
                  </a:solidFill>
                  <a:latin typeface="+mn-lt"/>
                </a:rPr>
                <a:t>NG-CPE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12146" y="4699086"/>
              <a:ext cx="687937" cy="24929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2001A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b="1" dirty="0" smtClean="0">
                  <a:solidFill>
                    <a:srgbClr val="FF0000"/>
                  </a:solidFill>
                  <a:latin typeface="+mn-lt"/>
                </a:rPr>
                <a:t>NG-CPE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723277" y="4771034"/>
            <a:ext cx="776072" cy="328205"/>
            <a:chOff x="812146" y="4699086"/>
            <a:chExt cx="776072" cy="328205"/>
          </a:xfrm>
        </p:grpSpPr>
        <p:sp>
          <p:nvSpPr>
            <p:cNvPr id="46" name="TextBox 45"/>
            <p:cNvSpPr txBox="1"/>
            <p:nvPr/>
          </p:nvSpPr>
          <p:spPr>
            <a:xfrm>
              <a:off x="900281" y="4777992"/>
              <a:ext cx="687937" cy="24929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44ABC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b="1" dirty="0" smtClean="0">
                  <a:solidFill>
                    <a:srgbClr val="572381"/>
                  </a:solidFill>
                  <a:latin typeface="+mn-lt"/>
                </a:rPr>
                <a:t>NG-CPE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12146" y="4699086"/>
              <a:ext cx="687937" cy="24929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2001A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b="1" dirty="0" smtClean="0">
                  <a:solidFill>
                    <a:srgbClr val="FF0000"/>
                  </a:solidFill>
                  <a:latin typeface="+mn-lt"/>
                </a:rPr>
                <a:t>NG-CPE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61378" y="5425255"/>
            <a:ext cx="776072" cy="328205"/>
            <a:chOff x="812146" y="4699086"/>
            <a:chExt cx="776072" cy="328205"/>
          </a:xfrm>
        </p:grpSpPr>
        <p:sp>
          <p:nvSpPr>
            <p:cNvPr id="50" name="TextBox 49"/>
            <p:cNvSpPr txBox="1"/>
            <p:nvPr/>
          </p:nvSpPr>
          <p:spPr>
            <a:xfrm>
              <a:off x="900281" y="4777992"/>
              <a:ext cx="687937" cy="24929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44ABC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b="1" dirty="0" smtClean="0">
                  <a:solidFill>
                    <a:srgbClr val="572381"/>
                  </a:solidFill>
                  <a:latin typeface="+mn-lt"/>
                </a:rPr>
                <a:t>NG-CPE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12146" y="4699086"/>
              <a:ext cx="687937" cy="24929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2001A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b="1" dirty="0" smtClean="0">
                  <a:solidFill>
                    <a:srgbClr val="FF0000"/>
                  </a:solidFill>
                  <a:latin typeface="+mn-lt"/>
                </a:rPr>
                <a:t>NG-CPE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93046" y="6033633"/>
            <a:ext cx="776072" cy="328205"/>
            <a:chOff x="812146" y="4699086"/>
            <a:chExt cx="776072" cy="328205"/>
          </a:xfrm>
        </p:grpSpPr>
        <p:sp>
          <p:nvSpPr>
            <p:cNvPr id="55" name="TextBox 54"/>
            <p:cNvSpPr txBox="1"/>
            <p:nvPr/>
          </p:nvSpPr>
          <p:spPr>
            <a:xfrm>
              <a:off x="900281" y="4777992"/>
              <a:ext cx="687937" cy="24929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44ABC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b="1" dirty="0" smtClean="0">
                  <a:solidFill>
                    <a:srgbClr val="572381"/>
                  </a:solidFill>
                  <a:latin typeface="+mn-lt"/>
                </a:rPr>
                <a:t>NG-CPE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12146" y="4699086"/>
              <a:ext cx="687937" cy="24929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2001A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b="1" dirty="0" smtClean="0">
                  <a:solidFill>
                    <a:srgbClr val="FF0000"/>
                  </a:solidFill>
                  <a:latin typeface="+mn-lt"/>
                </a:rPr>
                <a:t>NG-CPE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280686" y="6197423"/>
            <a:ext cx="776072" cy="328205"/>
            <a:chOff x="812146" y="4699086"/>
            <a:chExt cx="776072" cy="328205"/>
          </a:xfrm>
        </p:grpSpPr>
        <p:sp>
          <p:nvSpPr>
            <p:cNvPr id="61" name="TextBox 60"/>
            <p:cNvSpPr txBox="1"/>
            <p:nvPr/>
          </p:nvSpPr>
          <p:spPr>
            <a:xfrm>
              <a:off x="900281" y="4777992"/>
              <a:ext cx="687937" cy="24929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44ABC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b="1" dirty="0" smtClean="0">
                  <a:solidFill>
                    <a:srgbClr val="572381"/>
                  </a:solidFill>
                  <a:latin typeface="+mn-lt"/>
                </a:rPr>
                <a:t>NG-CPE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12146" y="4699086"/>
              <a:ext cx="687937" cy="24929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2001A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b="1" dirty="0" smtClean="0">
                  <a:solidFill>
                    <a:srgbClr val="FF0000"/>
                  </a:solidFill>
                  <a:latin typeface="+mn-lt"/>
                </a:rPr>
                <a:t>NG-CPE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145144" y="5574963"/>
            <a:ext cx="776072" cy="328205"/>
            <a:chOff x="812146" y="4699086"/>
            <a:chExt cx="776072" cy="328205"/>
          </a:xfrm>
        </p:grpSpPr>
        <p:sp>
          <p:nvSpPr>
            <p:cNvPr id="65" name="TextBox 64"/>
            <p:cNvSpPr txBox="1"/>
            <p:nvPr/>
          </p:nvSpPr>
          <p:spPr>
            <a:xfrm>
              <a:off x="900281" y="4777992"/>
              <a:ext cx="687937" cy="24929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44ABC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b="1" dirty="0" smtClean="0">
                  <a:solidFill>
                    <a:srgbClr val="572381"/>
                  </a:solidFill>
                  <a:latin typeface="+mn-lt"/>
                </a:rPr>
                <a:t>NG-CPE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12146" y="4699086"/>
              <a:ext cx="687937" cy="24929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2001A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b="1" dirty="0" smtClean="0">
                  <a:solidFill>
                    <a:srgbClr val="FF0000"/>
                  </a:solidFill>
                  <a:latin typeface="+mn-lt"/>
                </a:rPr>
                <a:t>NG-CPE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365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Orchestrator on top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25918" y="1441421"/>
            <a:ext cx="3677747" cy="47117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Here the </a:t>
            </a:r>
            <a:r>
              <a:rPr lang="en-US" dirty="0" smtClean="0"/>
              <a:t>NFV orchestrator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controls </a:t>
            </a:r>
            <a:r>
              <a:rPr lang="en-US" dirty="0"/>
              <a:t>all </a:t>
            </a:r>
            <a:r>
              <a:rPr lang="en-US" dirty="0" smtClean="0"/>
              <a:t>functionality of the rich communications service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New network applications need to be built into the orchestrator (not 3</a:t>
            </a:r>
            <a:r>
              <a:rPr lang="en-US" baseline="30000" dirty="0" smtClean="0"/>
              <a:t>rd</a:t>
            </a:r>
            <a:r>
              <a:rPr lang="en-US" dirty="0" smtClean="0"/>
              <a:t> party apps), as is customary in the SP world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This architecture is compatible  with </a:t>
            </a:r>
            <a:r>
              <a:rPr lang="en-US" dirty="0" smtClean="0"/>
              <a:t>ETSI NFV-EVE005                     </a:t>
            </a:r>
            <a:r>
              <a:rPr lang="en-US" sz="1800" dirty="0" smtClean="0"/>
              <a:t>(which details further possibilities)</a:t>
            </a:r>
            <a:endParaRPr lang="en-US" sz="18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The </a:t>
            </a:r>
            <a:r>
              <a:rPr lang="en-US" dirty="0" smtClean="0"/>
              <a:t>new SDN-NFV interface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may be based on any SDN </a:t>
            </a:r>
            <a:r>
              <a:rPr lang="en-US" sz="1800" dirty="0" smtClean="0"/>
              <a:t>NBI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may be similar to OS Neutron</a:t>
            </a:r>
          </a:p>
        </p:txBody>
      </p:sp>
      <p:cxnSp>
        <p:nvCxnSpPr>
          <p:cNvPr id="4" name="Straight Connector 3"/>
          <p:cNvCxnSpPr>
            <a:stCxn id="34" idx="2"/>
          </p:cNvCxnSpPr>
          <p:nvPr/>
        </p:nvCxnSpPr>
        <p:spPr>
          <a:xfrm flipH="1">
            <a:off x="1244250" y="4355363"/>
            <a:ext cx="2664724" cy="422629"/>
          </a:xfrm>
          <a:prstGeom prst="line">
            <a:avLst/>
          </a:prstGeom>
          <a:ln w="19050">
            <a:solidFill>
              <a:srgbClr val="044A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34" idx="2"/>
          </p:cNvCxnSpPr>
          <p:nvPr/>
        </p:nvCxnSpPr>
        <p:spPr>
          <a:xfrm flipH="1">
            <a:off x="2692029" y="4355363"/>
            <a:ext cx="1216945" cy="1964945"/>
          </a:xfrm>
          <a:prstGeom prst="line">
            <a:avLst/>
          </a:prstGeom>
          <a:ln w="19050">
            <a:solidFill>
              <a:srgbClr val="044A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34" idx="2"/>
          </p:cNvCxnSpPr>
          <p:nvPr/>
        </p:nvCxnSpPr>
        <p:spPr>
          <a:xfrm flipH="1">
            <a:off x="1151855" y="4355363"/>
            <a:ext cx="2757119" cy="1807354"/>
          </a:xfrm>
          <a:prstGeom prst="line">
            <a:avLst/>
          </a:prstGeom>
          <a:ln w="19050">
            <a:solidFill>
              <a:srgbClr val="044A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34" idx="2"/>
          </p:cNvCxnSpPr>
          <p:nvPr/>
        </p:nvCxnSpPr>
        <p:spPr>
          <a:xfrm flipH="1">
            <a:off x="722869" y="4355363"/>
            <a:ext cx="3186105" cy="1185058"/>
          </a:xfrm>
          <a:prstGeom prst="line">
            <a:avLst/>
          </a:prstGeom>
          <a:ln w="19050">
            <a:solidFill>
              <a:srgbClr val="044A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9" idx="2"/>
          </p:cNvCxnSpPr>
          <p:nvPr/>
        </p:nvCxnSpPr>
        <p:spPr>
          <a:xfrm>
            <a:off x="1829101" y="3520175"/>
            <a:ext cx="862928" cy="2800133"/>
          </a:xfrm>
          <a:prstGeom prst="line">
            <a:avLst/>
          </a:prstGeom>
          <a:ln w="19050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56959" y="2590690"/>
            <a:ext cx="1944283" cy="92948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solidFill>
                  <a:schemeClr val="tx2"/>
                </a:solidFill>
                <a:latin typeface="+mn-lt"/>
              </a:rPr>
              <a:t>SDN controller</a:t>
            </a:r>
          </a:p>
        </p:txBody>
      </p:sp>
      <p:sp>
        <p:nvSpPr>
          <p:cNvPr id="14" name="Oval 13"/>
          <p:cNvSpPr/>
          <p:nvPr/>
        </p:nvSpPr>
        <p:spPr>
          <a:xfrm>
            <a:off x="361378" y="4514162"/>
            <a:ext cx="3547324" cy="22137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9" idx="2"/>
          </p:cNvCxnSpPr>
          <p:nvPr/>
        </p:nvCxnSpPr>
        <p:spPr>
          <a:xfrm flipH="1">
            <a:off x="1244250" y="3520175"/>
            <a:ext cx="584851" cy="1257817"/>
          </a:xfrm>
          <a:prstGeom prst="line">
            <a:avLst/>
          </a:prstGeom>
          <a:ln w="19050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2"/>
          </p:cNvCxnSpPr>
          <p:nvPr/>
        </p:nvCxnSpPr>
        <p:spPr>
          <a:xfrm flipH="1">
            <a:off x="722869" y="3520175"/>
            <a:ext cx="1106232" cy="2020246"/>
          </a:xfrm>
          <a:prstGeom prst="line">
            <a:avLst/>
          </a:prstGeom>
          <a:ln w="19050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2"/>
          </p:cNvCxnSpPr>
          <p:nvPr/>
        </p:nvCxnSpPr>
        <p:spPr>
          <a:xfrm>
            <a:off x="1829101" y="3520175"/>
            <a:ext cx="1259175" cy="1287542"/>
          </a:xfrm>
          <a:prstGeom prst="line">
            <a:avLst/>
          </a:prstGeom>
          <a:ln w="19050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2"/>
          </p:cNvCxnSpPr>
          <p:nvPr/>
        </p:nvCxnSpPr>
        <p:spPr>
          <a:xfrm>
            <a:off x="1829101" y="3520175"/>
            <a:ext cx="1758880" cy="2152973"/>
          </a:xfrm>
          <a:prstGeom prst="line">
            <a:avLst/>
          </a:prstGeom>
          <a:ln w="19050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2"/>
          </p:cNvCxnSpPr>
          <p:nvPr/>
        </p:nvCxnSpPr>
        <p:spPr>
          <a:xfrm flipH="1">
            <a:off x="1151855" y="3520175"/>
            <a:ext cx="677246" cy="2642542"/>
          </a:xfrm>
          <a:prstGeom prst="line">
            <a:avLst/>
          </a:prstGeom>
          <a:ln w="19050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50" idx="2"/>
            <a:endCxn id="9" idx="0"/>
          </p:cNvCxnSpPr>
          <p:nvPr/>
        </p:nvCxnSpPr>
        <p:spPr>
          <a:xfrm flipH="1">
            <a:off x="1829101" y="2057814"/>
            <a:ext cx="964096" cy="532876"/>
          </a:xfrm>
          <a:prstGeom prst="line">
            <a:avLst/>
          </a:prstGeom>
          <a:ln w="19050">
            <a:solidFill>
              <a:srgbClr val="5723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1080" y="3977090"/>
            <a:ext cx="113270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srgbClr val="E2001A"/>
                </a:solidFill>
                <a:latin typeface="+mn-lt"/>
              </a:rPr>
              <a:t>SDN SBI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10800000" flipH="1" flipV="1">
            <a:off x="1379262" y="4134462"/>
            <a:ext cx="554271" cy="1"/>
          </a:xfrm>
          <a:prstGeom prst="straightConnector1">
            <a:avLst/>
          </a:prstGeom>
          <a:ln w="38100">
            <a:solidFill>
              <a:srgbClr val="E200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842003" y="3844454"/>
            <a:ext cx="2133941" cy="510909"/>
          </a:xfrm>
          <a:prstGeom prst="rect">
            <a:avLst/>
          </a:prstGeom>
          <a:noFill/>
          <a:ln w="38100">
            <a:solidFill>
              <a:srgbClr val="044AB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solidFill>
                  <a:srgbClr val="044ABC"/>
                </a:solidFill>
                <a:latin typeface="+mn-lt"/>
              </a:rPr>
              <a:t>VIM/VNFM</a:t>
            </a:r>
          </a:p>
        </p:txBody>
      </p:sp>
      <p:cxnSp>
        <p:nvCxnSpPr>
          <p:cNvPr id="36" name="Straight Connector 35"/>
          <p:cNvCxnSpPr>
            <a:stCxn id="34" idx="2"/>
          </p:cNvCxnSpPr>
          <p:nvPr/>
        </p:nvCxnSpPr>
        <p:spPr>
          <a:xfrm flipH="1">
            <a:off x="3587981" y="4355363"/>
            <a:ext cx="320993" cy="1317785"/>
          </a:xfrm>
          <a:prstGeom prst="line">
            <a:avLst/>
          </a:prstGeom>
          <a:ln w="19050">
            <a:solidFill>
              <a:srgbClr val="044A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4" idx="2"/>
          </p:cNvCxnSpPr>
          <p:nvPr/>
        </p:nvCxnSpPr>
        <p:spPr>
          <a:xfrm flipH="1">
            <a:off x="3088276" y="4355363"/>
            <a:ext cx="820698" cy="452354"/>
          </a:xfrm>
          <a:prstGeom prst="line">
            <a:avLst/>
          </a:prstGeom>
          <a:ln w="19050">
            <a:solidFill>
              <a:srgbClr val="044A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44668" y="1552910"/>
            <a:ext cx="1435505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 smtClean="0">
                <a:solidFill>
                  <a:srgbClr val="7030A0"/>
                </a:solidFill>
              </a:rPr>
              <a:t>SDN-NFV interface</a:t>
            </a:r>
          </a:p>
        </p:txBody>
      </p:sp>
      <p:cxnSp>
        <p:nvCxnSpPr>
          <p:cNvPr id="41" name="Straight Arrow Connector 40"/>
          <p:cNvCxnSpPr>
            <a:stCxn id="40" idx="2"/>
          </p:cNvCxnSpPr>
          <p:nvPr/>
        </p:nvCxnSpPr>
        <p:spPr>
          <a:xfrm>
            <a:off x="862421" y="2116141"/>
            <a:ext cx="1099943" cy="2679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588218" y="1128329"/>
            <a:ext cx="2409958" cy="929485"/>
          </a:xfrm>
          <a:prstGeom prst="rect">
            <a:avLst/>
          </a:prstGeom>
          <a:noFill/>
          <a:ln w="38100">
            <a:solidFill>
              <a:srgbClr val="044AB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solidFill>
                  <a:srgbClr val="044ABC"/>
                </a:solidFill>
                <a:latin typeface="+mn-lt"/>
              </a:rPr>
              <a:t>NFV</a:t>
            </a:r>
          </a:p>
          <a:p>
            <a:pPr algn="ctr">
              <a:lnSpc>
                <a:spcPct val="85000"/>
              </a:lnSpc>
            </a:pPr>
            <a:r>
              <a:rPr lang="en-US" sz="3200" b="1" dirty="0" smtClean="0">
                <a:solidFill>
                  <a:srgbClr val="044ABC"/>
                </a:solidFill>
                <a:latin typeface="+mn-lt"/>
              </a:rPr>
              <a:t>Orchestrator</a:t>
            </a:r>
          </a:p>
        </p:txBody>
      </p:sp>
      <p:cxnSp>
        <p:nvCxnSpPr>
          <p:cNvPr id="55" name="Straight Connector 54"/>
          <p:cNvCxnSpPr>
            <a:stCxn id="50" idx="2"/>
            <a:endCxn id="34" idx="0"/>
          </p:cNvCxnSpPr>
          <p:nvPr/>
        </p:nvCxnSpPr>
        <p:spPr>
          <a:xfrm>
            <a:off x="2793197" y="2057814"/>
            <a:ext cx="1115777" cy="1786640"/>
          </a:xfrm>
          <a:prstGeom prst="line">
            <a:avLst/>
          </a:prstGeom>
          <a:ln w="19050">
            <a:solidFill>
              <a:srgbClr val="044A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812146" y="4699086"/>
            <a:ext cx="776072" cy="328205"/>
            <a:chOff x="812146" y="4699086"/>
            <a:chExt cx="776072" cy="328205"/>
          </a:xfrm>
        </p:grpSpPr>
        <p:sp>
          <p:nvSpPr>
            <p:cNvPr id="35" name="TextBox 34"/>
            <p:cNvSpPr txBox="1"/>
            <p:nvPr/>
          </p:nvSpPr>
          <p:spPr>
            <a:xfrm>
              <a:off x="900281" y="4777992"/>
              <a:ext cx="687937" cy="24929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2001A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b="1" dirty="0" smtClean="0">
                  <a:solidFill>
                    <a:srgbClr val="572381"/>
                  </a:solidFill>
                  <a:latin typeface="+mn-lt"/>
                </a:rPr>
                <a:t>NG-CPE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12146" y="4699086"/>
              <a:ext cx="687937" cy="24929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44ABC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b="1" dirty="0" smtClean="0">
                  <a:solidFill>
                    <a:srgbClr val="044ABC"/>
                  </a:solidFill>
                  <a:latin typeface="+mn-lt"/>
                </a:rPr>
                <a:t>NG-CPE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32355" y="5429047"/>
            <a:ext cx="776072" cy="328205"/>
            <a:chOff x="812146" y="4699086"/>
            <a:chExt cx="776072" cy="328205"/>
          </a:xfrm>
        </p:grpSpPr>
        <p:sp>
          <p:nvSpPr>
            <p:cNvPr id="42" name="TextBox 41"/>
            <p:cNvSpPr txBox="1"/>
            <p:nvPr/>
          </p:nvSpPr>
          <p:spPr>
            <a:xfrm>
              <a:off x="900281" y="4777992"/>
              <a:ext cx="687937" cy="24929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2001A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b="1" dirty="0" smtClean="0">
                  <a:solidFill>
                    <a:srgbClr val="572381"/>
                  </a:solidFill>
                  <a:latin typeface="+mn-lt"/>
                </a:rPr>
                <a:t>NG-CPE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12146" y="4699086"/>
              <a:ext cx="687937" cy="24929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44ABC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b="1" dirty="0" smtClean="0">
                  <a:solidFill>
                    <a:srgbClr val="044ABC"/>
                  </a:solidFill>
                  <a:latin typeface="+mn-lt"/>
                </a:rPr>
                <a:t>NG-CPE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711896" y="4770266"/>
            <a:ext cx="776072" cy="328205"/>
            <a:chOff x="812146" y="4699086"/>
            <a:chExt cx="776072" cy="328205"/>
          </a:xfrm>
        </p:grpSpPr>
        <p:sp>
          <p:nvSpPr>
            <p:cNvPr id="45" name="TextBox 44"/>
            <p:cNvSpPr txBox="1"/>
            <p:nvPr/>
          </p:nvSpPr>
          <p:spPr>
            <a:xfrm>
              <a:off x="900281" y="4777992"/>
              <a:ext cx="687937" cy="24929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2001A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b="1" dirty="0" smtClean="0">
                  <a:solidFill>
                    <a:srgbClr val="572381"/>
                  </a:solidFill>
                  <a:latin typeface="+mn-lt"/>
                </a:rPr>
                <a:t>NG-CPE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12146" y="4699086"/>
              <a:ext cx="687937" cy="24929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44ABC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b="1" dirty="0" smtClean="0">
                  <a:solidFill>
                    <a:srgbClr val="044ABC"/>
                  </a:solidFill>
                  <a:latin typeface="+mn-lt"/>
                </a:rPr>
                <a:t>NG-CPE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155962" y="5555213"/>
            <a:ext cx="776072" cy="328205"/>
            <a:chOff x="812146" y="4699086"/>
            <a:chExt cx="776072" cy="328205"/>
          </a:xfrm>
        </p:grpSpPr>
        <p:sp>
          <p:nvSpPr>
            <p:cNvPr id="48" name="TextBox 47"/>
            <p:cNvSpPr txBox="1"/>
            <p:nvPr/>
          </p:nvSpPr>
          <p:spPr>
            <a:xfrm>
              <a:off x="900281" y="4777992"/>
              <a:ext cx="687937" cy="24929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2001A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b="1" dirty="0" smtClean="0">
                  <a:solidFill>
                    <a:srgbClr val="572381"/>
                  </a:solidFill>
                  <a:latin typeface="+mn-lt"/>
                </a:rPr>
                <a:t>NG-CPE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12146" y="4699086"/>
              <a:ext cx="687937" cy="24929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44ABC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b="1" dirty="0" smtClean="0">
                  <a:solidFill>
                    <a:srgbClr val="044ABC"/>
                  </a:solidFill>
                  <a:latin typeface="+mn-lt"/>
                </a:rPr>
                <a:t>NG-CPE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94053" y="6021446"/>
            <a:ext cx="776072" cy="328205"/>
            <a:chOff x="812146" y="4699086"/>
            <a:chExt cx="776072" cy="328205"/>
          </a:xfrm>
        </p:grpSpPr>
        <p:sp>
          <p:nvSpPr>
            <p:cNvPr id="52" name="TextBox 51"/>
            <p:cNvSpPr txBox="1"/>
            <p:nvPr/>
          </p:nvSpPr>
          <p:spPr>
            <a:xfrm>
              <a:off x="900281" y="4777992"/>
              <a:ext cx="687937" cy="24929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2001A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b="1" dirty="0" smtClean="0">
                  <a:solidFill>
                    <a:srgbClr val="572381"/>
                  </a:solidFill>
                  <a:latin typeface="+mn-lt"/>
                </a:rPr>
                <a:t>NG-CPE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12146" y="4699086"/>
              <a:ext cx="687937" cy="24929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44ABC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b="1" dirty="0" smtClean="0">
                  <a:solidFill>
                    <a:srgbClr val="044ABC"/>
                  </a:solidFill>
                  <a:latin typeface="+mn-lt"/>
                </a:rPr>
                <a:t>NG-CPE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277495" y="6194258"/>
            <a:ext cx="776072" cy="328205"/>
            <a:chOff x="812146" y="4699086"/>
            <a:chExt cx="776072" cy="328205"/>
          </a:xfrm>
        </p:grpSpPr>
        <p:sp>
          <p:nvSpPr>
            <p:cNvPr id="56" name="TextBox 55"/>
            <p:cNvSpPr txBox="1"/>
            <p:nvPr/>
          </p:nvSpPr>
          <p:spPr>
            <a:xfrm>
              <a:off x="900281" y="4777992"/>
              <a:ext cx="687937" cy="24929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2001A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b="1" dirty="0" smtClean="0">
                  <a:solidFill>
                    <a:srgbClr val="572381"/>
                  </a:solidFill>
                  <a:latin typeface="+mn-lt"/>
                </a:rPr>
                <a:t>NG-CPE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12146" y="4699086"/>
              <a:ext cx="687937" cy="24929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44ABC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b="1" dirty="0" smtClean="0">
                  <a:solidFill>
                    <a:srgbClr val="044ABC"/>
                  </a:solidFill>
                  <a:latin typeface="+mn-lt"/>
                </a:rPr>
                <a:t>NG-CPE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871687" y="4714969"/>
            <a:ext cx="113270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srgbClr val="044ABC"/>
                </a:solidFill>
                <a:latin typeface="+mn-lt"/>
              </a:rPr>
              <a:t>NFV SBI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3623672" y="4883784"/>
            <a:ext cx="390222" cy="1"/>
          </a:xfrm>
          <a:prstGeom prst="straightConnector1">
            <a:avLst/>
          </a:prstGeom>
          <a:ln w="38100">
            <a:solidFill>
              <a:srgbClr val="044AB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293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Orchontroller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64335" y="1441421"/>
            <a:ext cx="4739331" cy="471172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Here the SDN controller and the entire MANO have been fully integrated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The SDN approach of network apps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is optional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This merged management </a:t>
            </a:r>
            <a:r>
              <a:rPr lang="en-US" dirty="0" smtClean="0"/>
              <a:t>is not presently specified by any SDO, but facilitates</a:t>
            </a:r>
            <a:r>
              <a:rPr lang="en-US" dirty="0" smtClean="0"/>
              <a:t>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defining rich communications services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joint SDN/NFV optimization</a:t>
            </a:r>
            <a:endParaRPr lang="en-US" dirty="0"/>
          </a:p>
        </p:txBody>
      </p:sp>
      <p:cxnSp>
        <p:nvCxnSpPr>
          <p:cNvPr id="8" name="Straight Connector 7"/>
          <p:cNvCxnSpPr>
            <a:stCxn id="9" idx="2"/>
            <a:endCxn id="23" idx="0"/>
          </p:cNvCxnSpPr>
          <p:nvPr/>
        </p:nvCxnSpPr>
        <p:spPr>
          <a:xfrm>
            <a:off x="2093232" y="3101599"/>
            <a:ext cx="598797" cy="2540619"/>
          </a:xfrm>
          <a:prstGeom prst="line">
            <a:avLst/>
          </a:prstGeom>
          <a:ln w="19050">
            <a:solidFill>
              <a:srgbClr val="5723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05589" y="2590690"/>
            <a:ext cx="2575285" cy="510909"/>
          </a:xfrm>
          <a:prstGeom prst="rect">
            <a:avLst/>
          </a:prstGeom>
          <a:noFill/>
          <a:ln w="38100">
            <a:solidFill>
              <a:srgbClr val="57238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err="1" smtClean="0">
                <a:solidFill>
                  <a:srgbClr val="572381"/>
                </a:solidFill>
                <a:latin typeface="+mn-lt"/>
              </a:rPr>
              <a:t>Orchontroller</a:t>
            </a:r>
            <a:endParaRPr lang="en-US" sz="3200" b="1" dirty="0" smtClean="0">
              <a:solidFill>
                <a:srgbClr val="57238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686" y="1537003"/>
            <a:ext cx="555355" cy="327782"/>
          </a:xfrm>
          <a:prstGeom prst="rect">
            <a:avLst/>
          </a:prstGeom>
          <a:noFill/>
          <a:ln w="38100">
            <a:solidFill>
              <a:srgbClr val="57238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 smtClean="0">
                <a:solidFill>
                  <a:srgbClr val="572381"/>
                </a:solidFill>
                <a:latin typeface="+mn-lt"/>
              </a:rPr>
              <a:t>app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6147" y="1537003"/>
            <a:ext cx="555355" cy="327782"/>
          </a:xfrm>
          <a:prstGeom prst="rect">
            <a:avLst/>
          </a:prstGeom>
          <a:noFill/>
          <a:ln w="38100">
            <a:solidFill>
              <a:srgbClr val="57238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 smtClean="0">
                <a:solidFill>
                  <a:srgbClr val="572381"/>
                </a:solidFill>
                <a:latin typeface="+mn-lt"/>
              </a:rPr>
              <a:t>app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34750" y="1537004"/>
            <a:ext cx="555355" cy="327782"/>
          </a:xfrm>
          <a:prstGeom prst="rect">
            <a:avLst/>
          </a:prstGeom>
          <a:noFill/>
          <a:ln w="38100">
            <a:solidFill>
              <a:srgbClr val="57238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 smtClean="0">
                <a:solidFill>
                  <a:srgbClr val="572381"/>
                </a:solidFill>
                <a:latin typeface="+mn-lt"/>
              </a:rPr>
              <a:t>app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19436" y="1537005"/>
            <a:ext cx="555355" cy="327782"/>
          </a:xfrm>
          <a:prstGeom prst="rect">
            <a:avLst/>
          </a:prstGeom>
          <a:noFill/>
          <a:ln w="38100">
            <a:solidFill>
              <a:srgbClr val="57238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 smtClean="0">
                <a:solidFill>
                  <a:srgbClr val="572381"/>
                </a:solidFill>
                <a:latin typeface="+mn-lt"/>
              </a:rPr>
              <a:t>app</a:t>
            </a:r>
          </a:p>
        </p:txBody>
      </p:sp>
      <p:sp>
        <p:nvSpPr>
          <p:cNvPr id="14" name="Oval 13"/>
          <p:cNvSpPr/>
          <p:nvPr/>
        </p:nvSpPr>
        <p:spPr>
          <a:xfrm>
            <a:off x="361378" y="3836072"/>
            <a:ext cx="3547324" cy="22137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9" idx="2"/>
            <a:endCxn id="22" idx="0"/>
          </p:cNvCxnSpPr>
          <p:nvPr/>
        </p:nvCxnSpPr>
        <p:spPr>
          <a:xfrm flipH="1">
            <a:off x="1095664" y="3101599"/>
            <a:ext cx="997568" cy="995142"/>
          </a:xfrm>
          <a:prstGeom prst="line">
            <a:avLst/>
          </a:prstGeom>
          <a:ln w="19050">
            <a:solidFill>
              <a:srgbClr val="5723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2"/>
            <a:endCxn id="20" idx="0"/>
          </p:cNvCxnSpPr>
          <p:nvPr/>
        </p:nvCxnSpPr>
        <p:spPr>
          <a:xfrm flipH="1">
            <a:off x="722869" y="3101599"/>
            <a:ext cx="1370363" cy="1760732"/>
          </a:xfrm>
          <a:prstGeom prst="line">
            <a:avLst/>
          </a:prstGeom>
          <a:ln w="19050">
            <a:solidFill>
              <a:srgbClr val="5723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2"/>
            <a:endCxn id="25" idx="0"/>
          </p:cNvCxnSpPr>
          <p:nvPr/>
        </p:nvCxnSpPr>
        <p:spPr>
          <a:xfrm>
            <a:off x="2093232" y="3101599"/>
            <a:ext cx="995044" cy="1028028"/>
          </a:xfrm>
          <a:prstGeom prst="line">
            <a:avLst/>
          </a:prstGeom>
          <a:ln w="19050">
            <a:solidFill>
              <a:srgbClr val="5723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2"/>
            <a:endCxn id="24" idx="0"/>
          </p:cNvCxnSpPr>
          <p:nvPr/>
        </p:nvCxnSpPr>
        <p:spPr>
          <a:xfrm>
            <a:off x="2093232" y="3101599"/>
            <a:ext cx="1494749" cy="1893459"/>
          </a:xfrm>
          <a:prstGeom prst="line">
            <a:avLst/>
          </a:prstGeom>
          <a:ln w="19050">
            <a:solidFill>
              <a:srgbClr val="5723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2"/>
            <a:endCxn id="21" idx="0"/>
          </p:cNvCxnSpPr>
          <p:nvPr/>
        </p:nvCxnSpPr>
        <p:spPr>
          <a:xfrm flipH="1">
            <a:off x="1151855" y="3101599"/>
            <a:ext cx="941377" cy="2383028"/>
          </a:xfrm>
          <a:prstGeom prst="line">
            <a:avLst/>
          </a:prstGeom>
          <a:ln w="19050">
            <a:solidFill>
              <a:srgbClr val="5723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8900" y="4862331"/>
            <a:ext cx="687937" cy="250710"/>
          </a:xfrm>
          <a:prstGeom prst="rect">
            <a:avLst/>
          </a:prstGeom>
          <a:solidFill>
            <a:schemeClr val="bg1"/>
          </a:solidFill>
          <a:ln w="38100">
            <a:solidFill>
              <a:srgbClr val="57238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b="1" dirty="0" smtClean="0">
                <a:solidFill>
                  <a:srgbClr val="572381"/>
                </a:solidFill>
              </a:rPr>
              <a:t>NG-CPE</a:t>
            </a:r>
            <a:endParaRPr lang="en-US" sz="2800" b="1" dirty="0" smtClean="0">
              <a:solidFill>
                <a:srgbClr val="57238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7886" y="5484627"/>
            <a:ext cx="687937" cy="250710"/>
          </a:xfrm>
          <a:prstGeom prst="rect">
            <a:avLst/>
          </a:prstGeom>
          <a:solidFill>
            <a:schemeClr val="bg1"/>
          </a:solidFill>
          <a:ln w="38100">
            <a:solidFill>
              <a:srgbClr val="57238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b="1" dirty="0" smtClean="0">
                <a:solidFill>
                  <a:srgbClr val="572381"/>
                </a:solidFill>
              </a:rPr>
              <a:t>NG-CPE</a:t>
            </a:r>
            <a:endParaRPr lang="en-US" sz="2800" b="1" dirty="0" smtClean="0">
              <a:solidFill>
                <a:srgbClr val="57238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1695" y="4096741"/>
            <a:ext cx="687937" cy="249299"/>
          </a:xfrm>
          <a:prstGeom prst="rect">
            <a:avLst/>
          </a:prstGeom>
          <a:solidFill>
            <a:schemeClr val="bg1"/>
          </a:solidFill>
          <a:ln w="38100">
            <a:solidFill>
              <a:srgbClr val="57238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b="1" dirty="0" smtClean="0">
                <a:solidFill>
                  <a:srgbClr val="572381"/>
                </a:solidFill>
                <a:latin typeface="+mn-lt"/>
              </a:rPr>
              <a:t>NG-CPE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48060" y="5642218"/>
            <a:ext cx="687937" cy="249299"/>
          </a:xfrm>
          <a:prstGeom prst="rect">
            <a:avLst/>
          </a:prstGeom>
          <a:solidFill>
            <a:schemeClr val="bg1"/>
          </a:solidFill>
          <a:ln w="38100">
            <a:solidFill>
              <a:srgbClr val="57238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b="1" dirty="0">
                <a:solidFill>
                  <a:srgbClr val="572381"/>
                </a:solidFill>
              </a:rPr>
              <a:t>NG-CPE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44012" y="4995058"/>
            <a:ext cx="687937" cy="249299"/>
          </a:xfrm>
          <a:prstGeom prst="rect">
            <a:avLst/>
          </a:prstGeom>
          <a:solidFill>
            <a:schemeClr val="bg1"/>
          </a:solidFill>
          <a:ln w="38100">
            <a:solidFill>
              <a:srgbClr val="57238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b="1" dirty="0">
                <a:solidFill>
                  <a:srgbClr val="572381"/>
                </a:solidFill>
              </a:rPr>
              <a:t>NG-CPE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44307" y="4129627"/>
            <a:ext cx="687937" cy="250710"/>
          </a:xfrm>
          <a:prstGeom prst="rect">
            <a:avLst/>
          </a:prstGeom>
          <a:solidFill>
            <a:schemeClr val="bg1"/>
          </a:solidFill>
          <a:ln w="38100">
            <a:solidFill>
              <a:srgbClr val="57238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b="1" dirty="0" smtClean="0">
                <a:solidFill>
                  <a:srgbClr val="572381"/>
                </a:solidFill>
              </a:rPr>
              <a:t>NG-CPE</a:t>
            </a:r>
          </a:p>
        </p:txBody>
      </p:sp>
      <p:cxnSp>
        <p:nvCxnSpPr>
          <p:cNvPr id="26" name="Straight Connector 25"/>
          <p:cNvCxnSpPr>
            <a:stCxn id="13" idx="2"/>
            <a:endCxn id="9" idx="0"/>
          </p:cNvCxnSpPr>
          <p:nvPr/>
        </p:nvCxnSpPr>
        <p:spPr>
          <a:xfrm flipH="1">
            <a:off x="2093232" y="1864787"/>
            <a:ext cx="1003882" cy="725903"/>
          </a:xfrm>
          <a:prstGeom prst="line">
            <a:avLst/>
          </a:prstGeom>
          <a:ln w="19050">
            <a:solidFill>
              <a:srgbClr val="5723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2"/>
            <a:endCxn id="9" idx="0"/>
          </p:cNvCxnSpPr>
          <p:nvPr/>
        </p:nvCxnSpPr>
        <p:spPr>
          <a:xfrm>
            <a:off x="1070364" y="1864785"/>
            <a:ext cx="1022868" cy="725905"/>
          </a:xfrm>
          <a:prstGeom prst="line">
            <a:avLst/>
          </a:prstGeom>
          <a:ln w="19050">
            <a:solidFill>
              <a:srgbClr val="5723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2" idx="2"/>
            <a:endCxn id="9" idx="0"/>
          </p:cNvCxnSpPr>
          <p:nvPr/>
        </p:nvCxnSpPr>
        <p:spPr>
          <a:xfrm flipH="1">
            <a:off x="2093232" y="1864786"/>
            <a:ext cx="319196" cy="725904"/>
          </a:xfrm>
          <a:prstGeom prst="line">
            <a:avLst/>
          </a:prstGeom>
          <a:ln w="19050">
            <a:solidFill>
              <a:srgbClr val="5723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2"/>
            <a:endCxn id="9" idx="0"/>
          </p:cNvCxnSpPr>
          <p:nvPr/>
        </p:nvCxnSpPr>
        <p:spPr>
          <a:xfrm>
            <a:off x="1753825" y="1864785"/>
            <a:ext cx="339407" cy="725905"/>
          </a:xfrm>
          <a:prstGeom prst="line">
            <a:avLst/>
          </a:prstGeom>
          <a:ln w="19050">
            <a:solidFill>
              <a:srgbClr val="5723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9352" y="3155555"/>
            <a:ext cx="1132705" cy="61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srgbClr val="572381"/>
                </a:solidFill>
                <a:latin typeface="+mn-lt"/>
              </a:rPr>
              <a:t>joint </a:t>
            </a:r>
          </a:p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srgbClr val="572381"/>
                </a:solidFill>
                <a:latin typeface="+mn-lt"/>
              </a:rPr>
              <a:t>SBI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10800000" flipH="1" flipV="1">
            <a:off x="1140214" y="3467346"/>
            <a:ext cx="554271" cy="1"/>
          </a:xfrm>
          <a:prstGeom prst="straightConnector1">
            <a:avLst/>
          </a:prstGeom>
          <a:ln w="38100">
            <a:solidFill>
              <a:srgbClr val="57238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 flipH="1" flipV="1">
            <a:off x="802726" y="2339350"/>
            <a:ext cx="554271" cy="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48123" y="2038071"/>
            <a:ext cx="8763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srgbClr val="7030A0"/>
                </a:solidFill>
              </a:rPr>
              <a:t>joint NBI</a:t>
            </a:r>
            <a:endParaRPr lang="en-US" sz="2000" b="1" dirty="0" smtClean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103091" y="1345327"/>
            <a:ext cx="248222" cy="1212203"/>
          </a:xfrm>
          <a:prstGeom prst="leftBrac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3530424" y="1345327"/>
            <a:ext cx="305175" cy="1206406"/>
          </a:xfrm>
          <a:prstGeom prst="rightBrac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325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AutoShape 6"/>
          <p:cNvSpPr>
            <a:spLocks noChangeArrowheads="1"/>
          </p:cNvSpPr>
          <p:nvPr/>
        </p:nvSpPr>
        <p:spPr bwMode="auto">
          <a:xfrm>
            <a:off x="2342155" y="1279648"/>
            <a:ext cx="4494989" cy="1696794"/>
          </a:xfrm>
          <a:prstGeom prst="roundRect">
            <a:avLst>
              <a:gd name="adj" fmla="val 1368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>
              <a:spcBef>
                <a:spcPct val="50000"/>
              </a:spcBef>
            </a:pPr>
            <a:endParaRPr lang="en-US" sz="1000" dirty="0"/>
          </a:p>
        </p:txBody>
      </p:sp>
      <p:sp>
        <p:nvSpPr>
          <p:cNvPr id="250" name="AutoShape 6"/>
          <p:cNvSpPr>
            <a:spLocks noChangeArrowheads="1"/>
          </p:cNvSpPr>
          <p:nvPr/>
        </p:nvSpPr>
        <p:spPr bwMode="auto">
          <a:xfrm>
            <a:off x="5874051" y="3110624"/>
            <a:ext cx="2719924" cy="2657716"/>
          </a:xfrm>
          <a:prstGeom prst="roundRect">
            <a:avLst>
              <a:gd name="adj" fmla="val 10240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>
              <a:spcBef>
                <a:spcPct val="50000"/>
              </a:spcBef>
            </a:pPr>
            <a:endParaRPr lang="en-US" sz="1000" dirty="0"/>
          </a:p>
        </p:txBody>
      </p:sp>
      <p:sp>
        <p:nvSpPr>
          <p:cNvPr id="130" name="Rounded Rectangular Callout 129"/>
          <p:cNvSpPr/>
          <p:nvPr/>
        </p:nvSpPr>
        <p:spPr>
          <a:xfrm flipH="1">
            <a:off x="6001486" y="3367200"/>
            <a:ext cx="1202959" cy="1314768"/>
          </a:xfrm>
          <a:prstGeom prst="wedgeRoundRectCallout">
            <a:avLst>
              <a:gd name="adj1" fmla="val -10170"/>
              <a:gd name="adj2" fmla="val 66605"/>
              <a:gd name="adj3" fmla="val 16667"/>
            </a:avLst>
          </a:prstGeom>
          <a:solidFill>
            <a:srgbClr val="98D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AutoShape 6"/>
          <p:cNvSpPr>
            <a:spLocks noChangeArrowheads="1"/>
          </p:cNvSpPr>
          <p:nvPr/>
        </p:nvSpPr>
        <p:spPr bwMode="auto">
          <a:xfrm>
            <a:off x="7457005" y="4533713"/>
            <a:ext cx="929476" cy="1120707"/>
          </a:xfrm>
          <a:prstGeom prst="roundRect">
            <a:avLst>
              <a:gd name="adj" fmla="val 13994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9695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>
              <a:spcBef>
                <a:spcPct val="50000"/>
              </a:spcBef>
            </a:pPr>
            <a:endParaRPr lang="en-US" sz="1000" dirty="0"/>
          </a:p>
        </p:txBody>
      </p:sp>
      <p:sp>
        <p:nvSpPr>
          <p:cNvPr id="120" name="AutoShape 6"/>
          <p:cNvSpPr>
            <a:spLocks noChangeArrowheads="1"/>
          </p:cNvSpPr>
          <p:nvPr/>
        </p:nvSpPr>
        <p:spPr bwMode="auto">
          <a:xfrm>
            <a:off x="563911" y="3110624"/>
            <a:ext cx="2719924" cy="2657716"/>
          </a:xfrm>
          <a:prstGeom prst="roundRect">
            <a:avLst>
              <a:gd name="adj" fmla="val 10240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>
              <a:spcBef>
                <a:spcPct val="50000"/>
              </a:spcBef>
            </a:pPr>
            <a:endParaRPr lang="en-US" sz="1000" dirty="0"/>
          </a:p>
        </p:txBody>
      </p:sp>
      <p:sp>
        <p:nvSpPr>
          <p:cNvPr id="248" name="AutoShape 6"/>
          <p:cNvSpPr>
            <a:spLocks noChangeArrowheads="1"/>
          </p:cNvSpPr>
          <p:nvPr/>
        </p:nvSpPr>
        <p:spPr bwMode="auto">
          <a:xfrm>
            <a:off x="765808" y="4533713"/>
            <a:ext cx="929476" cy="1120707"/>
          </a:xfrm>
          <a:prstGeom prst="roundRect">
            <a:avLst>
              <a:gd name="adj" fmla="val 13994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9695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>
              <a:spcBef>
                <a:spcPct val="50000"/>
              </a:spcBef>
            </a:pPr>
            <a:endParaRPr lang="en-US" sz="1000" dirty="0"/>
          </a:p>
        </p:txBody>
      </p:sp>
      <p:cxnSp>
        <p:nvCxnSpPr>
          <p:cNvPr id="143" name="Elbow Connector 142"/>
          <p:cNvCxnSpPr/>
          <p:nvPr/>
        </p:nvCxnSpPr>
        <p:spPr>
          <a:xfrm rot="10800000">
            <a:off x="3667292" y="2701459"/>
            <a:ext cx="640080" cy="2834640"/>
          </a:xfrm>
          <a:prstGeom prst="bentConnector2">
            <a:avLst/>
          </a:prstGeom>
          <a:ln w="28575">
            <a:solidFill>
              <a:srgbClr val="4D494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Elbow Connector 239"/>
          <p:cNvCxnSpPr/>
          <p:nvPr/>
        </p:nvCxnSpPr>
        <p:spPr>
          <a:xfrm rot="10800000" flipH="1">
            <a:off x="4799808" y="2694753"/>
            <a:ext cx="640080" cy="1828800"/>
          </a:xfrm>
          <a:prstGeom prst="bentConnector2">
            <a:avLst/>
          </a:prstGeom>
          <a:ln w="28575">
            <a:solidFill>
              <a:srgbClr val="4D494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Elbow Connector 237"/>
          <p:cNvCxnSpPr/>
          <p:nvPr/>
        </p:nvCxnSpPr>
        <p:spPr>
          <a:xfrm flipH="1" flipV="1">
            <a:off x="4954796" y="4671015"/>
            <a:ext cx="1737360" cy="457200"/>
          </a:xfrm>
          <a:prstGeom prst="bentConnector3">
            <a:avLst>
              <a:gd name="adj1" fmla="val 56579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Elbow Connector 238"/>
          <p:cNvCxnSpPr/>
          <p:nvPr/>
        </p:nvCxnSpPr>
        <p:spPr>
          <a:xfrm flipH="1">
            <a:off x="4954796" y="5203709"/>
            <a:ext cx="1737360" cy="457200"/>
          </a:xfrm>
          <a:prstGeom prst="bentConnector3">
            <a:avLst>
              <a:gd name="adj1" fmla="val 56579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flipV="1">
            <a:off x="2451280" y="4671015"/>
            <a:ext cx="1737360" cy="457200"/>
          </a:xfrm>
          <a:prstGeom prst="bentConnector3">
            <a:avLst>
              <a:gd name="adj1" fmla="val 56579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Elbow Connector 164"/>
          <p:cNvCxnSpPr/>
          <p:nvPr/>
        </p:nvCxnSpPr>
        <p:spPr>
          <a:xfrm>
            <a:off x="2451280" y="5203709"/>
            <a:ext cx="1737360" cy="457200"/>
          </a:xfrm>
          <a:prstGeom prst="bentConnector3">
            <a:avLst>
              <a:gd name="adj1" fmla="val 56579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21"/>
          <p:cNvSpPr/>
          <p:nvPr/>
        </p:nvSpPr>
        <p:spPr>
          <a:xfrm>
            <a:off x="1946192" y="3367200"/>
            <a:ext cx="1202959" cy="1314768"/>
          </a:xfrm>
          <a:prstGeom prst="wedgeRoundRectCallout">
            <a:avLst>
              <a:gd name="adj1" fmla="val -10170"/>
              <a:gd name="adj2" fmla="val 66605"/>
              <a:gd name="adj3" fmla="val 16667"/>
            </a:avLst>
          </a:prstGeom>
          <a:solidFill>
            <a:srgbClr val="98D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RAD-Versa Live SD-WAN Demo</a:t>
            </a:r>
            <a:endParaRPr lang="en-US" dirty="0"/>
          </a:p>
        </p:txBody>
      </p:sp>
      <p:sp>
        <p:nvSpPr>
          <p:cNvPr id="123" name="Text Box 10"/>
          <p:cNvSpPr txBox="1">
            <a:spLocks noChangeArrowheads="1"/>
          </p:cNvSpPr>
          <p:nvPr/>
        </p:nvSpPr>
        <p:spPr bwMode="auto">
          <a:xfrm>
            <a:off x="1091094" y="3081412"/>
            <a:ext cx="1665559" cy="29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5" rIns="91431" bIns="45715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1600" b="1"/>
            </a:lvl1pPr>
          </a:lstStyle>
          <a:p>
            <a:r>
              <a:rPr lang="en-US" sz="1300" dirty="0" smtClean="0"/>
              <a:t>Customer Site A</a:t>
            </a:r>
            <a:endParaRPr lang="en-US" sz="1300" dirty="0"/>
          </a:p>
        </p:txBody>
      </p:sp>
      <p:sp>
        <p:nvSpPr>
          <p:cNvPr id="177" name="Text Box 10"/>
          <p:cNvSpPr txBox="1">
            <a:spLocks noChangeArrowheads="1"/>
          </p:cNvSpPr>
          <p:nvPr/>
        </p:nvSpPr>
        <p:spPr bwMode="auto">
          <a:xfrm>
            <a:off x="611857" y="4268550"/>
            <a:ext cx="1221664" cy="3046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00508" tIns="50254" rIns="100508" bIns="50254">
            <a:spAutoFit/>
          </a:bodyPr>
          <a:lstStyle/>
          <a:p>
            <a:pPr algn="ctr" defTabSz="1006175">
              <a:lnSpc>
                <a:spcPct val="110000"/>
              </a:lnSpc>
            </a:pPr>
            <a:r>
              <a:rPr lang="en-US" sz="1200" b="1" dirty="0" smtClean="0"/>
              <a:t>App Clients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3831815" y="6101358"/>
            <a:ext cx="1503110" cy="261610"/>
          </a:xfrm>
          <a:prstGeom prst="rect">
            <a:avLst/>
          </a:prstGeom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b="1" kern="0" dirty="0" smtClean="0">
                <a:solidFill>
                  <a:srgbClr val="FF0000"/>
                </a:solidFill>
              </a:rPr>
              <a:t>IPPM</a:t>
            </a:r>
          </a:p>
        </p:txBody>
      </p:sp>
      <p:cxnSp>
        <p:nvCxnSpPr>
          <p:cNvPr id="149" name="Straight Connector 148"/>
          <p:cNvCxnSpPr/>
          <p:nvPr/>
        </p:nvCxnSpPr>
        <p:spPr>
          <a:xfrm>
            <a:off x="2708850" y="6337070"/>
            <a:ext cx="374904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3583702" y="6420323"/>
            <a:ext cx="2013693" cy="261610"/>
          </a:xfrm>
          <a:prstGeom prst="rect">
            <a:avLst/>
          </a:prstGeom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100" b="1" kern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Video Streaming </a:t>
            </a:r>
            <a:r>
              <a:rPr lang="en-US" dirty="0" smtClean="0"/>
              <a:t>+ </a:t>
            </a:r>
            <a:r>
              <a:rPr lang="en-US" dirty="0"/>
              <a:t>File Transfer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951071" y="5170603"/>
            <a:ext cx="1268354" cy="865730"/>
            <a:chOff x="3908399" y="4743579"/>
            <a:chExt cx="1268354" cy="865730"/>
          </a:xfrm>
        </p:grpSpPr>
        <p:sp>
          <p:nvSpPr>
            <p:cNvPr id="162" name="Freeform 7"/>
            <p:cNvSpPr>
              <a:spLocks/>
            </p:cNvSpPr>
            <p:nvPr/>
          </p:nvSpPr>
          <p:spPr bwMode="auto">
            <a:xfrm>
              <a:off x="3908399" y="4743579"/>
              <a:ext cx="1268354" cy="865730"/>
            </a:xfrm>
            <a:custGeom>
              <a:avLst/>
              <a:gdLst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8636 w 10000"/>
                <a:gd name="connsiteY12" fmla="*/ 10000 h 10000"/>
                <a:gd name="connsiteX13" fmla="*/ 10000 w 10000"/>
                <a:gd name="connsiteY13" fmla="*/ 7308 h 10000"/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13" fmla="*/ 10000 w 10000"/>
                <a:gd name="connsiteY13" fmla="*/ 7308 h 10000"/>
                <a:gd name="connsiteX0" fmla="*/ 7589 w 10000"/>
                <a:gd name="connsiteY0" fmla="*/ 9973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6818 w 10000"/>
                <a:gd name="connsiteY3" fmla="*/ 2308 h 10000"/>
                <a:gd name="connsiteX4" fmla="*/ 5227 w 10000"/>
                <a:gd name="connsiteY4" fmla="*/ 0 h 10000"/>
                <a:gd name="connsiteX5" fmla="*/ 3864 w 10000"/>
                <a:gd name="connsiteY5" fmla="*/ 0 h 10000"/>
                <a:gd name="connsiteX6" fmla="*/ 2273 w 10000"/>
                <a:gd name="connsiteY6" fmla="*/ 2692 h 10000"/>
                <a:gd name="connsiteX7" fmla="*/ 1136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364 w 10000"/>
                <a:gd name="connsiteY10" fmla="*/ 10000 h 10000"/>
                <a:gd name="connsiteX11" fmla="*/ 7589 w 10000"/>
                <a:gd name="connsiteY11" fmla="*/ 9973 h 10000"/>
                <a:gd name="connsiteX0" fmla="*/ 7589 w 9162"/>
                <a:gd name="connsiteY0" fmla="*/ 9973 h 10000"/>
                <a:gd name="connsiteX1" fmla="*/ 8679 w 9162"/>
                <a:gd name="connsiteY1" fmla="*/ 7254 h 10000"/>
                <a:gd name="connsiteX2" fmla="*/ 7798 w 9162"/>
                <a:gd name="connsiteY2" fmla="*/ 4479 h 10000"/>
                <a:gd name="connsiteX3" fmla="*/ 6818 w 9162"/>
                <a:gd name="connsiteY3" fmla="*/ 2308 h 10000"/>
                <a:gd name="connsiteX4" fmla="*/ 5227 w 9162"/>
                <a:gd name="connsiteY4" fmla="*/ 0 h 10000"/>
                <a:gd name="connsiteX5" fmla="*/ 3864 w 9162"/>
                <a:gd name="connsiteY5" fmla="*/ 0 h 10000"/>
                <a:gd name="connsiteX6" fmla="*/ 2273 w 9162"/>
                <a:gd name="connsiteY6" fmla="*/ 2692 h 10000"/>
                <a:gd name="connsiteX7" fmla="*/ 1136 w 9162"/>
                <a:gd name="connsiteY7" fmla="*/ 4615 h 10000"/>
                <a:gd name="connsiteX8" fmla="*/ 0 w 9162"/>
                <a:gd name="connsiteY8" fmla="*/ 7308 h 10000"/>
                <a:gd name="connsiteX9" fmla="*/ 0 w 9162"/>
                <a:gd name="connsiteY9" fmla="*/ 7308 h 10000"/>
                <a:gd name="connsiteX10" fmla="*/ 1364 w 9162"/>
                <a:gd name="connsiteY10" fmla="*/ 10000 h 10000"/>
                <a:gd name="connsiteX11" fmla="*/ 7589 w 9162"/>
                <a:gd name="connsiteY11" fmla="*/ 9973 h 10000"/>
                <a:gd name="connsiteX0" fmla="*/ 8283 w 9854"/>
                <a:gd name="connsiteY0" fmla="*/ 9973 h 10000"/>
                <a:gd name="connsiteX1" fmla="*/ 9473 w 9854"/>
                <a:gd name="connsiteY1" fmla="*/ 7254 h 10000"/>
                <a:gd name="connsiteX2" fmla="*/ 8230 w 9854"/>
                <a:gd name="connsiteY2" fmla="*/ 4533 h 10000"/>
                <a:gd name="connsiteX3" fmla="*/ 7442 w 9854"/>
                <a:gd name="connsiteY3" fmla="*/ 2308 h 10000"/>
                <a:gd name="connsiteX4" fmla="*/ 5705 w 9854"/>
                <a:gd name="connsiteY4" fmla="*/ 0 h 10000"/>
                <a:gd name="connsiteX5" fmla="*/ 4217 w 9854"/>
                <a:gd name="connsiteY5" fmla="*/ 0 h 10000"/>
                <a:gd name="connsiteX6" fmla="*/ 2481 w 9854"/>
                <a:gd name="connsiteY6" fmla="*/ 2692 h 10000"/>
                <a:gd name="connsiteX7" fmla="*/ 1240 w 9854"/>
                <a:gd name="connsiteY7" fmla="*/ 4615 h 10000"/>
                <a:gd name="connsiteX8" fmla="*/ 0 w 9854"/>
                <a:gd name="connsiteY8" fmla="*/ 7308 h 10000"/>
                <a:gd name="connsiteX9" fmla="*/ 0 w 9854"/>
                <a:gd name="connsiteY9" fmla="*/ 7308 h 10000"/>
                <a:gd name="connsiteX10" fmla="*/ 1489 w 9854"/>
                <a:gd name="connsiteY10" fmla="*/ 10000 h 10000"/>
                <a:gd name="connsiteX11" fmla="*/ 8283 w 9854"/>
                <a:gd name="connsiteY11" fmla="*/ 9973 h 10000"/>
                <a:gd name="connsiteX0" fmla="*/ 8406 w 10000"/>
                <a:gd name="connsiteY0" fmla="*/ 9973 h 10000"/>
                <a:gd name="connsiteX1" fmla="*/ 9613 w 10000"/>
                <a:gd name="connsiteY1" fmla="*/ 7254 h 10000"/>
                <a:gd name="connsiteX2" fmla="*/ 8352 w 10000"/>
                <a:gd name="connsiteY2" fmla="*/ 4533 h 10000"/>
                <a:gd name="connsiteX3" fmla="*/ 7552 w 10000"/>
                <a:gd name="connsiteY3" fmla="*/ 2308 h 10000"/>
                <a:gd name="connsiteX4" fmla="*/ 5790 w 10000"/>
                <a:gd name="connsiteY4" fmla="*/ 0 h 10000"/>
                <a:gd name="connsiteX5" fmla="*/ 4279 w 10000"/>
                <a:gd name="connsiteY5" fmla="*/ 0 h 10000"/>
                <a:gd name="connsiteX6" fmla="*/ 2518 w 10000"/>
                <a:gd name="connsiteY6" fmla="*/ 2692 h 10000"/>
                <a:gd name="connsiteX7" fmla="*/ 125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11 w 10000"/>
                <a:gd name="connsiteY10" fmla="*/ 10000 h 10000"/>
                <a:gd name="connsiteX11" fmla="*/ 8406 w 10000"/>
                <a:gd name="connsiteY11" fmla="*/ 9973 h 10000"/>
                <a:gd name="connsiteX0" fmla="*/ 8103 w 9863"/>
                <a:gd name="connsiteY0" fmla="*/ 10000 h 10000"/>
                <a:gd name="connsiteX1" fmla="*/ 9613 w 9863"/>
                <a:gd name="connsiteY1" fmla="*/ 7254 h 10000"/>
                <a:gd name="connsiteX2" fmla="*/ 8352 w 9863"/>
                <a:gd name="connsiteY2" fmla="*/ 4533 h 10000"/>
                <a:gd name="connsiteX3" fmla="*/ 7552 w 9863"/>
                <a:gd name="connsiteY3" fmla="*/ 2308 h 10000"/>
                <a:gd name="connsiteX4" fmla="*/ 5790 w 9863"/>
                <a:gd name="connsiteY4" fmla="*/ 0 h 10000"/>
                <a:gd name="connsiteX5" fmla="*/ 4279 w 9863"/>
                <a:gd name="connsiteY5" fmla="*/ 0 h 10000"/>
                <a:gd name="connsiteX6" fmla="*/ 2518 w 9863"/>
                <a:gd name="connsiteY6" fmla="*/ 2692 h 10000"/>
                <a:gd name="connsiteX7" fmla="*/ 1258 w 9863"/>
                <a:gd name="connsiteY7" fmla="*/ 4615 h 10000"/>
                <a:gd name="connsiteX8" fmla="*/ 0 w 9863"/>
                <a:gd name="connsiteY8" fmla="*/ 7308 h 10000"/>
                <a:gd name="connsiteX9" fmla="*/ 0 w 9863"/>
                <a:gd name="connsiteY9" fmla="*/ 7308 h 10000"/>
                <a:gd name="connsiteX10" fmla="*/ 1511 w 9863"/>
                <a:gd name="connsiteY10" fmla="*/ 10000 h 10000"/>
                <a:gd name="connsiteX11" fmla="*/ 8103 w 9863"/>
                <a:gd name="connsiteY11" fmla="*/ 10000 h 10000"/>
                <a:gd name="connsiteX0" fmla="*/ 8216 w 10000"/>
                <a:gd name="connsiteY0" fmla="*/ 10000 h 10000"/>
                <a:gd name="connsiteX1" fmla="*/ 9747 w 10000"/>
                <a:gd name="connsiteY1" fmla="*/ 7254 h 10000"/>
                <a:gd name="connsiteX2" fmla="*/ 8468 w 10000"/>
                <a:gd name="connsiteY2" fmla="*/ 4533 h 10000"/>
                <a:gd name="connsiteX3" fmla="*/ 7657 w 10000"/>
                <a:gd name="connsiteY3" fmla="*/ 2308 h 10000"/>
                <a:gd name="connsiteX4" fmla="*/ 5870 w 10000"/>
                <a:gd name="connsiteY4" fmla="*/ 0 h 10000"/>
                <a:gd name="connsiteX5" fmla="*/ 4338 w 10000"/>
                <a:gd name="connsiteY5" fmla="*/ 0 h 10000"/>
                <a:gd name="connsiteX6" fmla="*/ 2553 w 10000"/>
                <a:gd name="connsiteY6" fmla="*/ 2692 h 10000"/>
                <a:gd name="connsiteX7" fmla="*/ 1275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32 w 10000"/>
                <a:gd name="connsiteY10" fmla="*/ 10000 h 10000"/>
                <a:gd name="connsiteX11" fmla="*/ 8216 w 10000"/>
                <a:gd name="connsiteY11" fmla="*/ 10000 h 10000"/>
                <a:gd name="connsiteX0" fmla="*/ 8216 w 9747"/>
                <a:gd name="connsiteY0" fmla="*/ 10000 h 10000"/>
                <a:gd name="connsiteX1" fmla="*/ 9747 w 9747"/>
                <a:gd name="connsiteY1" fmla="*/ 7254 h 10000"/>
                <a:gd name="connsiteX2" fmla="*/ 8468 w 9747"/>
                <a:gd name="connsiteY2" fmla="*/ 4533 h 10000"/>
                <a:gd name="connsiteX3" fmla="*/ 7657 w 9747"/>
                <a:gd name="connsiteY3" fmla="*/ 2308 h 10000"/>
                <a:gd name="connsiteX4" fmla="*/ 5870 w 9747"/>
                <a:gd name="connsiteY4" fmla="*/ 0 h 10000"/>
                <a:gd name="connsiteX5" fmla="*/ 4338 w 9747"/>
                <a:gd name="connsiteY5" fmla="*/ 0 h 10000"/>
                <a:gd name="connsiteX6" fmla="*/ 2553 w 9747"/>
                <a:gd name="connsiteY6" fmla="*/ 2692 h 10000"/>
                <a:gd name="connsiteX7" fmla="*/ 1275 w 9747"/>
                <a:gd name="connsiteY7" fmla="*/ 4615 h 10000"/>
                <a:gd name="connsiteX8" fmla="*/ 0 w 9747"/>
                <a:gd name="connsiteY8" fmla="*/ 7308 h 10000"/>
                <a:gd name="connsiteX9" fmla="*/ 0 w 9747"/>
                <a:gd name="connsiteY9" fmla="*/ 7308 h 10000"/>
                <a:gd name="connsiteX10" fmla="*/ 1532 w 9747"/>
                <a:gd name="connsiteY10" fmla="*/ 10000 h 10000"/>
                <a:gd name="connsiteX11" fmla="*/ 8216 w 9747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000">
                  <a:moveTo>
                    <a:pt x="8429" y="10000"/>
                  </a:moveTo>
                  <a:cubicBezTo>
                    <a:pt x="9623" y="9932"/>
                    <a:pt x="9985" y="8392"/>
                    <a:pt x="10000" y="7254"/>
                  </a:cubicBezTo>
                  <a:cubicBezTo>
                    <a:pt x="10000" y="7254"/>
                    <a:pt x="9888" y="4533"/>
                    <a:pt x="8688" y="4533"/>
                  </a:cubicBezTo>
                  <a:cubicBezTo>
                    <a:pt x="8652" y="3301"/>
                    <a:pt x="8096" y="2397"/>
                    <a:pt x="7540" y="2362"/>
                  </a:cubicBezTo>
                  <a:cubicBezTo>
                    <a:pt x="7278" y="1592"/>
                    <a:pt x="7184" y="55"/>
                    <a:pt x="6003" y="82"/>
                  </a:cubicBezTo>
                  <a:lnTo>
                    <a:pt x="4451" y="0"/>
                  </a:lnTo>
                  <a:cubicBezTo>
                    <a:pt x="4451" y="0"/>
                    <a:pt x="2880" y="0"/>
                    <a:pt x="2619" y="2692"/>
                  </a:cubicBezTo>
                  <a:cubicBezTo>
                    <a:pt x="2356" y="2692"/>
                    <a:pt x="1308" y="2692"/>
                    <a:pt x="1308" y="4615"/>
                  </a:cubicBezTo>
                  <a:cubicBezTo>
                    <a:pt x="785" y="4615"/>
                    <a:pt x="0" y="5000"/>
                    <a:pt x="0" y="7308"/>
                  </a:cubicBezTo>
                  <a:lnTo>
                    <a:pt x="0" y="7308"/>
                  </a:lnTo>
                  <a:cubicBezTo>
                    <a:pt x="0" y="7308"/>
                    <a:pt x="0" y="10000"/>
                    <a:pt x="1572" y="10000"/>
                  </a:cubicBezTo>
                  <a:lnTo>
                    <a:pt x="8429" y="100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3AE4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Text Box 8"/>
            <p:cNvSpPr txBox="1">
              <a:spLocks noChangeArrowheads="1"/>
            </p:cNvSpPr>
            <p:nvPr/>
          </p:nvSpPr>
          <p:spPr bwMode="auto">
            <a:xfrm>
              <a:off x="3959094" y="5038411"/>
              <a:ext cx="1182620" cy="4477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100508" tIns="50254" rIns="100508" bIns="50254">
              <a:spAutoFit/>
            </a:bodyPr>
            <a:lstStyle/>
            <a:p>
              <a:pPr algn="ctr" defTabSz="1006175">
                <a:lnSpc>
                  <a:spcPct val="90000"/>
                </a:lnSpc>
              </a:pPr>
              <a:r>
                <a:rPr lang="en-US" sz="1250" b="1" dirty="0" err="1" smtClean="0"/>
                <a:t>QoS</a:t>
              </a:r>
              <a:r>
                <a:rPr lang="en-US" sz="1250" b="1" dirty="0" smtClean="0"/>
                <a:t>-Assured VPN  </a:t>
              </a:r>
              <a:endParaRPr lang="en-US" sz="1250" b="1" dirty="0"/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3685963" y="3533756"/>
            <a:ext cx="1746415" cy="237501"/>
          </a:xfrm>
          <a:prstGeom prst="rect">
            <a:avLst/>
          </a:prstGeom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kern="0" dirty="0">
                <a:solidFill>
                  <a:srgbClr val="0000FF"/>
                </a:solidFill>
              </a:rPr>
              <a:t>SD-WAN </a:t>
            </a:r>
            <a:r>
              <a:rPr lang="en-US" sz="1100" b="1" kern="0" dirty="0" smtClean="0">
                <a:solidFill>
                  <a:srgbClr val="0000FF"/>
                </a:solidFill>
              </a:rPr>
              <a:t>PM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2491647" y="1863225"/>
            <a:ext cx="1999061" cy="10034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9695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>
              <a:spcBef>
                <a:spcPct val="50000"/>
              </a:spcBef>
            </a:pPr>
            <a:endParaRPr lang="en-US" sz="1000"/>
          </a:p>
        </p:txBody>
      </p:sp>
      <p:grpSp>
        <p:nvGrpSpPr>
          <p:cNvPr id="2" name="Group 1"/>
          <p:cNvGrpSpPr/>
          <p:nvPr/>
        </p:nvGrpSpPr>
        <p:grpSpPr>
          <a:xfrm>
            <a:off x="2536174" y="1967846"/>
            <a:ext cx="1962834" cy="779313"/>
            <a:chOff x="2011403" y="1869227"/>
            <a:chExt cx="1962834" cy="779313"/>
          </a:xfrm>
        </p:grpSpPr>
        <p:pic>
          <p:nvPicPr>
            <p:cNvPr id="90" name="Picture 89" descr="RAD RADview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98940" y="2256217"/>
              <a:ext cx="387761" cy="392323"/>
            </a:xfrm>
            <a:prstGeom prst="rect">
              <a:avLst/>
            </a:prstGeom>
          </p:spPr>
        </p:pic>
        <p:sp>
          <p:nvSpPr>
            <p:cNvPr id="95" name="TextBox 94"/>
            <p:cNvSpPr txBox="1"/>
            <p:nvPr/>
          </p:nvSpPr>
          <p:spPr>
            <a:xfrm>
              <a:off x="2011403" y="1869227"/>
              <a:ext cx="1962834" cy="420628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kern="0" dirty="0" err="1" smtClean="0"/>
                <a:t>RADview</a:t>
              </a:r>
              <a:endParaRPr lang="en-US" sz="1400" b="1" kern="0" dirty="0" smtClean="0"/>
            </a:p>
            <a:p>
              <a:pPr algn="ctr">
                <a:lnSpc>
                  <a:spcPct val="85000"/>
                </a:lnSpc>
              </a:pPr>
              <a:r>
                <a:rPr lang="en-US" sz="1100" b="1" kern="0" dirty="0" smtClean="0"/>
                <a:t>D-NFV Orchestrator PM Portal</a:t>
              </a:r>
              <a:endParaRPr lang="en-US" sz="1100" b="1" kern="0" dirty="0"/>
            </a:p>
          </p:txBody>
        </p:sp>
      </p:grpSp>
      <p:sp>
        <p:nvSpPr>
          <p:cNvPr id="100" name="Rounded Rectangle 99"/>
          <p:cNvSpPr/>
          <p:nvPr/>
        </p:nvSpPr>
        <p:spPr>
          <a:xfrm>
            <a:off x="4729636" y="1863225"/>
            <a:ext cx="1943534" cy="10034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9695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>
              <a:spcBef>
                <a:spcPct val="50000"/>
              </a:spcBef>
            </a:pPr>
            <a:endParaRPr lang="en-US" sz="1000"/>
          </a:p>
        </p:txBody>
      </p:sp>
      <p:grpSp>
        <p:nvGrpSpPr>
          <p:cNvPr id="180" name="Group 95"/>
          <p:cNvGrpSpPr/>
          <p:nvPr/>
        </p:nvGrpSpPr>
        <p:grpSpPr>
          <a:xfrm>
            <a:off x="3270564" y="1472615"/>
            <a:ext cx="494054" cy="360797"/>
            <a:chOff x="987425" y="2282825"/>
            <a:chExt cx="2543175" cy="1822450"/>
          </a:xfrm>
        </p:grpSpPr>
        <p:pic>
          <p:nvPicPr>
            <p:cNvPr id="181" name="Picture 5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87425" y="2282825"/>
              <a:ext cx="2543175" cy="169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2" name="Freeform 59"/>
            <p:cNvSpPr>
              <a:spLocks/>
            </p:cNvSpPr>
            <p:nvPr/>
          </p:nvSpPr>
          <p:spPr bwMode="auto">
            <a:xfrm>
              <a:off x="1241425" y="2486025"/>
              <a:ext cx="1993900" cy="1136650"/>
            </a:xfrm>
            <a:custGeom>
              <a:avLst/>
              <a:gdLst/>
              <a:ahLst/>
              <a:cxnLst>
                <a:cxn ang="0">
                  <a:pos x="66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6" y="0"/>
                </a:cxn>
                <a:cxn ang="0">
                  <a:pos x="66" y="70"/>
                </a:cxn>
              </a:cxnLst>
              <a:rect l="0" t="0" r="r" b="b"/>
              <a:pathLst>
                <a:path w="1256" h="716">
                  <a:moveTo>
                    <a:pt x="66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6" y="0"/>
                  </a:lnTo>
                  <a:lnTo>
                    <a:pt x="66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60"/>
            <p:cNvSpPr>
              <a:spLocks/>
            </p:cNvSpPr>
            <p:nvPr/>
          </p:nvSpPr>
          <p:spPr bwMode="auto">
            <a:xfrm>
              <a:off x="1152525" y="2425700"/>
              <a:ext cx="2171700" cy="1241425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8" y="0"/>
                </a:cxn>
                <a:cxn ang="0">
                  <a:pos x="1278" y="0"/>
                </a:cxn>
                <a:cxn ang="0">
                  <a:pos x="1296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2" y="28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2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6" y="780"/>
                </a:cxn>
                <a:cxn ang="0">
                  <a:pos x="1278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2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2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8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8" y="0"/>
                  </a:lnTo>
                  <a:lnTo>
                    <a:pt x="1278" y="0"/>
                  </a:lnTo>
                  <a:lnTo>
                    <a:pt x="1296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2" y="28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2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6" y="780"/>
                  </a:lnTo>
                  <a:lnTo>
                    <a:pt x="1278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2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8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61"/>
            <p:cNvSpPr>
              <a:spLocks/>
            </p:cNvSpPr>
            <p:nvPr/>
          </p:nvSpPr>
          <p:spPr bwMode="auto">
            <a:xfrm>
              <a:off x="1365250" y="2625725"/>
              <a:ext cx="1746250" cy="841375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72"/>
                </a:cxn>
                <a:cxn ang="0">
                  <a:pos x="724" y="460"/>
                </a:cxn>
                <a:cxn ang="0">
                  <a:pos x="492" y="0"/>
                </a:cxn>
                <a:cxn ang="0">
                  <a:pos x="346" y="460"/>
                </a:cxn>
                <a:cxn ang="0">
                  <a:pos x="346" y="314"/>
                </a:cxn>
                <a:cxn ang="0">
                  <a:pos x="342" y="302"/>
                </a:cxn>
                <a:cxn ang="0">
                  <a:pos x="334" y="288"/>
                </a:cxn>
                <a:cxn ang="0">
                  <a:pos x="314" y="272"/>
                </a:cxn>
                <a:cxn ang="0">
                  <a:pos x="298" y="266"/>
                </a:cxn>
                <a:cxn ang="0">
                  <a:pos x="326" y="254"/>
                </a:cxn>
                <a:cxn ang="0">
                  <a:pos x="340" y="242"/>
                </a:cxn>
                <a:cxn ang="0">
                  <a:pos x="344" y="228"/>
                </a:cxn>
                <a:cxn ang="0">
                  <a:pos x="346" y="72"/>
                </a:cxn>
                <a:cxn ang="0">
                  <a:pos x="344" y="56"/>
                </a:cxn>
                <a:cxn ang="0">
                  <a:pos x="338" y="30"/>
                </a:cxn>
                <a:cxn ang="0">
                  <a:pos x="322" y="12"/>
                </a:cxn>
                <a:cxn ang="0">
                  <a:pos x="294" y="2"/>
                </a:cxn>
                <a:cxn ang="0">
                  <a:pos x="0" y="0"/>
                </a:cxn>
                <a:cxn ang="0">
                  <a:pos x="32" y="72"/>
                </a:cxn>
                <a:cxn ang="0">
                  <a:pos x="0" y="460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44" y="302"/>
                </a:cxn>
                <a:cxn ang="0">
                  <a:pos x="258" y="310"/>
                </a:cxn>
                <a:cxn ang="0">
                  <a:pos x="268" y="322"/>
                </a:cxn>
                <a:cxn ang="0">
                  <a:pos x="270" y="348"/>
                </a:cxn>
                <a:cxn ang="0">
                  <a:pos x="440" y="530"/>
                </a:cxn>
                <a:cxn ang="0">
                  <a:pos x="620" y="370"/>
                </a:cxn>
                <a:cxn ang="0">
                  <a:pos x="1028" y="530"/>
                </a:cxn>
                <a:cxn ang="0">
                  <a:pos x="1044" y="530"/>
                </a:cxn>
                <a:cxn ang="0">
                  <a:pos x="1072" y="524"/>
                </a:cxn>
                <a:cxn ang="0">
                  <a:pos x="1090" y="510"/>
                </a:cxn>
                <a:cxn ang="0">
                  <a:pos x="1098" y="480"/>
                </a:cxn>
                <a:cxn ang="0">
                  <a:pos x="1100" y="72"/>
                </a:cxn>
                <a:cxn ang="0">
                  <a:pos x="1098" y="60"/>
                </a:cxn>
                <a:cxn ang="0">
                  <a:pos x="1090" y="36"/>
                </a:cxn>
                <a:cxn ang="0">
                  <a:pos x="1076" y="16"/>
                </a:cxn>
                <a:cxn ang="0">
                  <a:pos x="1060" y="6"/>
                </a:cxn>
                <a:cxn ang="0">
                  <a:pos x="1040" y="0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60"/>
                  </a:lnTo>
                  <a:lnTo>
                    <a:pt x="724" y="460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2" y="460"/>
                  </a:lnTo>
                  <a:lnTo>
                    <a:pt x="346" y="460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4" y="308"/>
                  </a:lnTo>
                  <a:lnTo>
                    <a:pt x="342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2" y="234"/>
                  </a:lnTo>
                  <a:lnTo>
                    <a:pt x="344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4" y="56"/>
                  </a:lnTo>
                  <a:lnTo>
                    <a:pt x="342" y="42"/>
                  </a:lnTo>
                  <a:lnTo>
                    <a:pt x="338" y="30"/>
                  </a:lnTo>
                  <a:lnTo>
                    <a:pt x="332" y="20"/>
                  </a:lnTo>
                  <a:lnTo>
                    <a:pt x="322" y="12"/>
                  </a:lnTo>
                  <a:lnTo>
                    <a:pt x="310" y="6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32" y="72"/>
                  </a:lnTo>
                  <a:lnTo>
                    <a:pt x="32" y="460"/>
                  </a:lnTo>
                  <a:lnTo>
                    <a:pt x="0" y="460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4"/>
                  </a:lnTo>
                  <a:lnTo>
                    <a:pt x="258" y="310"/>
                  </a:lnTo>
                  <a:lnTo>
                    <a:pt x="264" y="314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0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4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50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0" y="6"/>
                  </a:lnTo>
                  <a:lnTo>
                    <a:pt x="1052" y="4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62"/>
            <p:cNvSpPr>
              <a:spLocks/>
            </p:cNvSpPr>
            <p:nvPr/>
          </p:nvSpPr>
          <p:spPr bwMode="auto">
            <a:xfrm>
              <a:off x="1365250" y="2625725"/>
              <a:ext cx="1746250" cy="841375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458"/>
                </a:cxn>
                <a:cxn ang="0">
                  <a:pos x="492" y="0"/>
                </a:cxn>
                <a:cxn ang="0">
                  <a:pos x="346" y="314"/>
                </a:cxn>
                <a:cxn ang="0">
                  <a:pos x="344" y="302"/>
                </a:cxn>
                <a:cxn ang="0">
                  <a:pos x="326" y="280"/>
                </a:cxn>
                <a:cxn ang="0">
                  <a:pos x="298" y="266"/>
                </a:cxn>
                <a:cxn ang="0">
                  <a:pos x="314" y="260"/>
                </a:cxn>
                <a:cxn ang="0">
                  <a:pos x="340" y="242"/>
                </a:cxn>
                <a:cxn ang="0">
                  <a:pos x="346" y="214"/>
                </a:cxn>
                <a:cxn ang="0">
                  <a:pos x="346" y="56"/>
                </a:cxn>
                <a:cxn ang="0">
                  <a:pos x="332" y="18"/>
                </a:cxn>
                <a:cxn ang="0">
                  <a:pos x="310" y="4"/>
                </a:cxn>
                <a:cxn ang="0">
                  <a:pos x="0" y="0"/>
                </a:cxn>
                <a:cxn ang="0">
                  <a:pos x="32" y="458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58" y="310"/>
                </a:cxn>
                <a:cxn ang="0">
                  <a:pos x="270" y="330"/>
                </a:cxn>
                <a:cxn ang="0">
                  <a:pos x="442" y="530"/>
                </a:cxn>
                <a:cxn ang="0">
                  <a:pos x="664" y="530"/>
                </a:cxn>
                <a:cxn ang="0">
                  <a:pos x="1044" y="530"/>
                </a:cxn>
                <a:cxn ang="0">
                  <a:pos x="1082" y="518"/>
                </a:cxn>
                <a:cxn ang="0">
                  <a:pos x="1096" y="496"/>
                </a:cxn>
                <a:cxn ang="0">
                  <a:pos x="1100" y="72"/>
                </a:cxn>
                <a:cxn ang="0">
                  <a:pos x="1096" y="48"/>
                </a:cxn>
                <a:cxn ang="0">
                  <a:pos x="1082" y="22"/>
                </a:cxn>
                <a:cxn ang="0">
                  <a:pos x="1062" y="6"/>
                </a:cxn>
                <a:cxn ang="0">
                  <a:pos x="1028" y="0"/>
                </a:cxn>
                <a:cxn ang="0">
                  <a:pos x="1028" y="0"/>
                </a:cxn>
                <a:cxn ang="0">
                  <a:pos x="1060" y="8"/>
                </a:cxn>
                <a:cxn ang="0">
                  <a:pos x="1082" y="24"/>
                </a:cxn>
                <a:cxn ang="0">
                  <a:pos x="1096" y="50"/>
                </a:cxn>
                <a:cxn ang="0">
                  <a:pos x="1098" y="72"/>
                </a:cxn>
                <a:cxn ang="0">
                  <a:pos x="1098" y="480"/>
                </a:cxn>
                <a:cxn ang="0">
                  <a:pos x="1082" y="518"/>
                </a:cxn>
                <a:cxn ang="0">
                  <a:pos x="1058" y="528"/>
                </a:cxn>
                <a:cxn ang="0">
                  <a:pos x="664" y="530"/>
                </a:cxn>
                <a:cxn ang="0">
                  <a:pos x="440" y="530"/>
                </a:cxn>
                <a:cxn ang="0">
                  <a:pos x="272" y="348"/>
                </a:cxn>
                <a:cxn ang="0">
                  <a:pos x="264" y="314"/>
                </a:cxn>
                <a:cxn ang="0">
                  <a:pos x="252" y="304"/>
                </a:cxn>
                <a:cxn ang="0">
                  <a:pos x="106" y="300"/>
                </a:cxn>
                <a:cxn ang="0">
                  <a:pos x="0" y="460"/>
                </a:cxn>
                <a:cxn ang="0">
                  <a:pos x="0" y="74"/>
                </a:cxn>
                <a:cxn ang="0">
                  <a:pos x="274" y="0"/>
                </a:cxn>
                <a:cxn ang="0">
                  <a:pos x="322" y="12"/>
                </a:cxn>
                <a:cxn ang="0">
                  <a:pos x="342" y="42"/>
                </a:cxn>
                <a:cxn ang="0">
                  <a:pos x="346" y="214"/>
                </a:cxn>
                <a:cxn ang="0">
                  <a:pos x="342" y="234"/>
                </a:cxn>
                <a:cxn ang="0">
                  <a:pos x="326" y="254"/>
                </a:cxn>
                <a:cxn ang="0">
                  <a:pos x="298" y="266"/>
                </a:cxn>
                <a:cxn ang="0">
                  <a:pos x="326" y="280"/>
                </a:cxn>
                <a:cxn ang="0">
                  <a:pos x="340" y="296"/>
                </a:cxn>
                <a:cxn ang="0">
                  <a:pos x="344" y="308"/>
                </a:cxn>
                <a:cxn ang="0">
                  <a:pos x="382" y="460"/>
                </a:cxn>
                <a:cxn ang="0">
                  <a:pos x="724" y="460"/>
                </a:cxn>
                <a:cxn ang="0">
                  <a:pos x="724" y="72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1028" y="0"/>
                  </a:ln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58"/>
                  </a:lnTo>
                  <a:lnTo>
                    <a:pt x="724" y="458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0" y="458"/>
                  </a:lnTo>
                  <a:lnTo>
                    <a:pt x="346" y="458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6" y="308"/>
                  </a:lnTo>
                  <a:lnTo>
                    <a:pt x="344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4" y="234"/>
                  </a:lnTo>
                  <a:lnTo>
                    <a:pt x="346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6" y="56"/>
                  </a:lnTo>
                  <a:lnTo>
                    <a:pt x="344" y="42"/>
                  </a:lnTo>
                  <a:lnTo>
                    <a:pt x="338" y="30"/>
                  </a:lnTo>
                  <a:lnTo>
                    <a:pt x="332" y="18"/>
                  </a:lnTo>
                  <a:lnTo>
                    <a:pt x="332" y="18"/>
                  </a:lnTo>
                  <a:lnTo>
                    <a:pt x="322" y="10"/>
                  </a:lnTo>
                  <a:lnTo>
                    <a:pt x="310" y="4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32" y="72"/>
                  </a:lnTo>
                  <a:lnTo>
                    <a:pt x="32" y="458"/>
                  </a:lnTo>
                  <a:lnTo>
                    <a:pt x="0" y="458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6"/>
                  </a:lnTo>
                  <a:lnTo>
                    <a:pt x="258" y="310"/>
                  </a:lnTo>
                  <a:lnTo>
                    <a:pt x="264" y="316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2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6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48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2" y="6"/>
                  </a:lnTo>
                  <a:lnTo>
                    <a:pt x="1052" y="2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40" y="2"/>
                  </a:lnTo>
                  <a:lnTo>
                    <a:pt x="1052" y="4"/>
                  </a:lnTo>
                  <a:lnTo>
                    <a:pt x="1060" y="8"/>
                  </a:lnTo>
                  <a:lnTo>
                    <a:pt x="1068" y="12"/>
                  </a:lnTo>
                  <a:lnTo>
                    <a:pt x="1076" y="18"/>
                  </a:lnTo>
                  <a:lnTo>
                    <a:pt x="1082" y="24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96" y="50"/>
                  </a:lnTo>
                  <a:lnTo>
                    <a:pt x="1098" y="60"/>
                  </a:lnTo>
                  <a:lnTo>
                    <a:pt x="1098" y="60"/>
                  </a:lnTo>
                  <a:lnTo>
                    <a:pt x="1098" y="72"/>
                  </a:lnTo>
                  <a:lnTo>
                    <a:pt x="1098" y="460"/>
                  </a:lnTo>
                  <a:lnTo>
                    <a:pt x="1098" y="460"/>
                  </a:lnTo>
                  <a:lnTo>
                    <a:pt x="1098" y="480"/>
                  </a:lnTo>
                  <a:lnTo>
                    <a:pt x="1094" y="496"/>
                  </a:lnTo>
                  <a:lnTo>
                    <a:pt x="1088" y="508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72" y="524"/>
                  </a:lnTo>
                  <a:lnTo>
                    <a:pt x="1058" y="528"/>
                  </a:lnTo>
                  <a:lnTo>
                    <a:pt x="1044" y="530"/>
                  </a:lnTo>
                  <a:lnTo>
                    <a:pt x="1028" y="530"/>
                  </a:lnTo>
                  <a:lnTo>
                    <a:pt x="664" y="530"/>
                  </a:lnTo>
                  <a:lnTo>
                    <a:pt x="620" y="370"/>
                  </a:lnTo>
                  <a:lnTo>
                    <a:pt x="480" y="370"/>
                  </a:lnTo>
                  <a:lnTo>
                    <a:pt x="440" y="530"/>
                  </a:lnTo>
                  <a:lnTo>
                    <a:pt x="272" y="530"/>
                  </a:lnTo>
                  <a:lnTo>
                    <a:pt x="272" y="348"/>
                  </a:lnTo>
                  <a:lnTo>
                    <a:pt x="272" y="348"/>
                  </a:lnTo>
                  <a:lnTo>
                    <a:pt x="270" y="330"/>
                  </a:lnTo>
                  <a:lnTo>
                    <a:pt x="268" y="322"/>
                  </a:lnTo>
                  <a:lnTo>
                    <a:pt x="264" y="314"/>
                  </a:lnTo>
                  <a:lnTo>
                    <a:pt x="264" y="314"/>
                  </a:lnTo>
                  <a:lnTo>
                    <a:pt x="260" y="308"/>
                  </a:lnTo>
                  <a:lnTo>
                    <a:pt x="252" y="304"/>
                  </a:lnTo>
                  <a:lnTo>
                    <a:pt x="244" y="302"/>
                  </a:lnTo>
                  <a:lnTo>
                    <a:pt x="232" y="300"/>
                  </a:lnTo>
                  <a:lnTo>
                    <a:pt x="106" y="300"/>
                  </a:lnTo>
                  <a:lnTo>
                    <a:pt x="106" y="530"/>
                  </a:lnTo>
                  <a:lnTo>
                    <a:pt x="0" y="530"/>
                  </a:lnTo>
                  <a:lnTo>
                    <a:pt x="0" y="460"/>
                  </a:lnTo>
                  <a:lnTo>
                    <a:pt x="32" y="460"/>
                  </a:lnTo>
                  <a:lnTo>
                    <a:pt x="32" y="72"/>
                  </a:lnTo>
                  <a:lnTo>
                    <a:pt x="0" y="74"/>
                  </a:lnTo>
                  <a:lnTo>
                    <a:pt x="0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94" y="2"/>
                  </a:lnTo>
                  <a:lnTo>
                    <a:pt x="310" y="6"/>
                  </a:lnTo>
                  <a:lnTo>
                    <a:pt x="322" y="12"/>
                  </a:lnTo>
                  <a:lnTo>
                    <a:pt x="332" y="20"/>
                  </a:lnTo>
                  <a:lnTo>
                    <a:pt x="338" y="30"/>
                  </a:lnTo>
                  <a:lnTo>
                    <a:pt x="342" y="42"/>
                  </a:lnTo>
                  <a:lnTo>
                    <a:pt x="344" y="56"/>
                  </a:lnTo>
                  <a:lnTo>
                    <a:pt x="346" y="72"/>
                  </a:lnTo>
                  <a:lnTo>
                    <a:pt x="346" y="214"/>
                  </a:lnTo>
                  <a:lnTo>
                    <a:pt x="346" y="214"/>
                  </a:lnTo>
                  <a:lnTo>
                    <a:pt x="344" y="228"/>
                  </a:lnTo>
                  <a:lnTo>
                    <a:pt x="342" y="234"/>
                  </a:lnTo>
                  <a:lnTo>
                    <a:pt x="340" y="240"/>
                  </a:lnTo>
                  <a:lnTo>
                    <a:pt x="334" y="248"/>
                  </a:lnTo>
                  <a:lnTo>
                    <a:pt x="326" y="254"/>
                  </a:lnTo>
                  <a:lnTo>
                    <a:pt x="314" y="260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72"/>
                  </a:lnTo>
                  <a:lnTo>
                    <a:pt x="326" y="280"/>
                  </a:lnTo>
                  <a:lnTo>
                    <a:pt x="334" y="288"/>
                  </a:lnTo>
                  <a:lnTo>
                    <a:pt x="340" y="296"/>
                  </a:lnTo>
                  <a:lnTo>
                    <a:pt x="340" y="296"/>
                  </a:lnTo>
                  <a:lnTo>
                    <a:pt x="342" y="302"/>
                  </a:lnTo>
                  <a:lnTo>
                    <a:pt x="344" y="308"/>
                  </a:lnTo>
                  <a:lnTo>
                    <a:pt x="344" y="308"/>
                  </a:lnTo>
                  <a:lnTo>
                    <a:pt x="346" y="314"/>
                  </a:lnTo>
                  <a:lnTo>
                    <a:pt x="346" y="460"/>
                  </a:lnTo>
                  <a:lnTo>
                    <a:pt x="382" y="460"/>
                  </a:lnTo>
                  <a:lnTo>
                    <a:pt x="492" y="0"/>
                  </a:lnTo>
                  <a:lnTo>
                    <a:pt x="610" y="0"/>
                  </a:lnTo>
                  <a:lnTo>
                    <a:pt x="724" y="460"/>
                  </a:lnTo>
                  <a:lnTo>
                    <a:pt x="756" y="460"/>
                  </a:lnTo>
                  <a:lnTo>
                    <a:pt x="756" y="72"/>
                  </a:lnTo>
                  <a:lnTo>
                    <a:pt x="724" y="72"/>
                  </a:lnTo>
                  <a:lnTo>
                    <a:pt x="724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63"/>
            <p:cNvSpPr>
              <a:spLocks/>
            </p:cNvSpPr>
            <p:nvPr/>
          </p:nvSpPr>
          <p:spPr bwMode="auto">
            <a:xfrm>
              <a:off x="2139950" y="2698750"/>
              <a:ext cx="184150" cy="422275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64"/>
            <p:cNvSpPr>
              <a:spLocks/>
            </p:cNvSpPr>
            <p:nvPr/>
          </p:nvSpPr>
          <p:spPr bwMode="auto">
            <a:xfrm>
              <a:off x="2139950" y="2698750"/>
              <a:ext cx="184150" cy="422275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0" y="266"/>
                </a:cxn>
                <a:cxn ang="0">
                  <a:pos x="116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62" y="0"/>
                  </a:ln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0" y="266"/>
                  </a:lnTo>
                  <a:lnTo>
                    <a:pt x="116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65"/>
            <p:cNvSpPr>
              <a:spLocks/>
            </p:cNvSpPr>
            <p:nvPr/>
          </p:nvSpPr>
          <p:spPr bwMode="auto">
            <a:xfrm>
              <a:off x="2682875" y="2736850"/>
              <a:ext cx="307975" cy="6159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4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88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4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88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66"/>
            <p:cNvSpPr>
              <a:spLocks/>
            </p:cNvSpPr>
            <p:nvPr/>
          </p:nvSpPr>
          <p:spPr bwMode="auto">
            <a:xfrm>
              <a:off x="2682875" y="2736850"/>
              <a:ext cx="307975" cy="6159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6"/>
                </a:cxn>
                <a:cxn ang="0">
                  <a:pos x="190" y="376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90" y="16"/>
                </a:cxn>
                <a:cxn ang="0">
                  <a:pos x="190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0" y="0"/>
                </a:cxn>
                <a:cxn ang="0">
                  <a:pos x="150" y="0"/>
                </a:cxn>
                <a:cxn ang="0">
                  <a:pos x="164" y="2"/>
                </a:cxn>
                <a:cxn ang="0">
                  <a:pos x="176" y="4"/>
                </a:cxn>
                <a:cxn ang="0">
                  <a:pos x="184" y="10"/>
                </a:cxn>
                <a:cxn ang="0">
                  <a:pos x="188" y="16"/>
                </a:cxn>
                <a:cxn ang="0">
                  <a:pos x="188" y="16"/>
                </a:cxn>
                <a:cxn ang="0">
                  <a:pos x="192" y="22"/>
                </a:cxn>
                <a:cxn ang="0">
                  <a:pos x="194" y="30"/>
                </a:cxn>
                <a:cxn ang="0">
                  <a:pos x="194" y="42"/>
                </a:cxn>
                <a:cxn ang="0">
                  <a:pos x="194" y="348"/>
                </a:cxn>
                <a:cxn ang="0">
                  <a:pos x="194" y="348"/>
                </a:cxn>
                <a:cxn ang="0">
                  <a:pos x="194" y="364"/>
                </a:cxn>
                <a:cxn ang="0">
                  <a:pos x="192" y="370"/>
                </a:cxn>
                <a:cxn ang="0">
                  <a:pos x="190" y="374"/>
                </a:cxn>
                <a:cxn ang="0">
                  <a:pos x="190" y="374"/>
                </a:cxn>
                <a:cxn ang="0">
                  <a:pos x="186" y="380"/>
                </a:cxn>
                <a:cxn ang="0">
                  <a:pos x="180" y="382"/>
                </a:cxn>
                <a:cxn ang="0">
                  <a:pos x="170" y="386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2" y="388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0"/>
                  </a:ln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6"/>
                  </a:lnTo>
                  <a:lnTo>
                    <a:pt x="190" y="376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90" y="16"/>
                  </a:lnTo>
                  <a:lnTo>
                    <a:pt x="190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64" y="2"/>
                  </a:lnTo>
                  <a:lnTo>
                    <a:pt x="176" y="4"/>
                  </a:lnTo>
                  <a:lnTo>
                    <a:pt x="184" y="10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92" y="22"/>
                  </a:lnTo>
                  <a:lnTo>
                    <a:pt x="194" y="30"/>
                  </a:lnTo>
                  <a:lnTo>
                    <a:pt x="194" y="42"/>
                  </a:lnTo>
                  <a:lnTo>
                    <a:pt x="194" y="348"/>
                  </a:lnTo>
                  <a:lnTo>
                    <a:pt x="194" y="348"/>
                  </a:lnTo>
                  <a:lnTo>
                    <a:pt x="194" y="364"/>
                  </a:lnTo>
                  <a:lnTo>
                    <a:pt x="192" y="370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86" y="380"/>
                  </a:lnTo>
                  <a:lnTo>
                    <a:pt x="180" y="382"/>
                  </a:lnTo>
                  <a:lnTo>
                    <a:pt x="170" y="386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2" y="38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67"/>
            <p:cNvSpPr>
              <a:spLocks/>
            </p:cNvSpPr>
            <p:nvPr/>
          </p:nvSpPr>
          <p:spPr bwMode="auto">
            <a:xfrm>
              <a:off x="1524000" y="2736850"/>
              <a:ext cx="266700" cy="257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6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4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2"/>
                </a:cxn>
                <a:cxn ang="0">
                  <a:pos x="128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6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4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68"/>
            <p:cNvSpPr>
              <a:spLocks/>
            </p:cNvSpPr>
            <p:nvPr/>
          </p:nvSpPr>
          <p:spPr bwMode="auto">
            <a:xfrm>
              <a:off x="1524000" y="2736850"/>
              <a:ext cx="266700" cy="257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8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6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0"/>
                </a:cxn>
                <a:cxn ang="0">
                  <a:pos x="12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40" y="2"/>
                </a:cxn>
                <a:cxn ang="0">
                  <a:pos x="148" y="4"/>
                </a:cxn>
                <a:cxn ang="0">
                  <a:pos x="154" y="8"/>
                </a:cxn>
                <a:cxn ang="0">
                  <a:pos x="160" y="12"/>
                </a:cxn>
                <a:cxn ang="0">
                  <a:pos x="162" y="18"/>
                </a:cxn>
                <a:cxn ang="0">
                  <a:pos x="164" y="24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120"/>
                </a:cxn>
                <a:cxn ang="0">
                  <a:pos x="168" y="120"/>
                </a:cxn>
                <a:cxn ang="0">
                  <a:pos x="166" y="132"/>
                </a:cxn>
                <a:cxn ang="0">
                  <a:pos x="164" y="138"/>
                </a:cxn>
                <a:cxn ang="0">
                  <a:pos x="162" y="144"/>
                </a:cxn>
                <a:cxn ang="0">
                  <a:pos x="158" y="150"/>
                </a:cxn>
                <a:cxn ang="0">
                  <a:pos x="152" y="154"/>
                </a:cxn>
                <a:cxn ang="0">
                  <a:pos x="144" y="158"/>
                </a:cxn>
                <a:cxn ang="0">
                  <a:pos x="134" y="160"/>
                </a:cxn>
                <a:cxn ang="0">
                  <a:pos x="134" y="162"/>
                </a:cxn>
                <a:cxn ang="0">
                  <a:pos x="134" y="160"/>
                </a:cxn>
                <a:cxn ang="0">
                  <a:pos x="2" y="16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8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6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0" y="2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60" y="12"/>
                  </a:lnTo>
                  <a:lnTo>
                    <a:pt x="162" y="18"/>
                  </a:lnTo>
                  <a:lnTo>
                    <a:pt x="164" y="24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120"/>
                  </a:lnTo>
                  <a:lnTo>
                    <a:pt x="168" y="120"/>
                  </a:lnTo>
                  <a:lnTo>
                    <a:pt x="166" y="132"/>
                  </a:lnTo>
                  <a:lnTo>
                    <a:pt x="164" y="138"/>
                  </a:lnTo>
                  <a:lnTo>
                    <a:pt x="162" y="144"/>
                  </a:lnTo>
                  <a:lnTo>
                    <a:pt x="158" y="150"/>
                  </a:lnTo>
                  <a:lnTo>
                    <a:pt x="152" y="154"/>
                  </a:lnTo>
                  <a:lnTo>
                    <a:pt x="144" y="158"/>
                  </a:lnTo>
                  <a:lnTo>
                    <a:pt x="134" y="160"/>
                  </a:lnTo>
                  <a:lnTo>
                    <a:pt x="134" y="162"/>
                  </a:lnTo>
                  <a:lnTo>
                    <a:pt x="134" y="160"/>
                  </a:lnTo>
                  <a:lnTo>
                    <a:pt x="2" y="16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69"/>
            <p:cNvSpPr>
              <a:spLocks/>
            </p:cNvSpPr>
            <p:nvPr/>
          </p:nvSpPr>
          <p:spPr bwMode="auto">
            <a:xfrm>
              <a:off x="1041400" y="3879850"/>
              <a:ext cx="139700" cy="171450"/>
            </a:xfrm>
            <a:custGeom>
              <a:avLst/>
              <a:gdLst/>
              <a:ahLst/>
              <a:cxnLst>
                <a:cxn ang="0">
                  <a:pos x="42" y="66"/>
                </a:cxn>
                <a:cxn ang="0">
                  <a:pos x="38" y="108"/>
                </a:cxn>
                <a:cxn ang="0">
                  <a:pos x="24" y="108"/>
                </a:cxn>
                <a:cxn ang="0">
                  <a:pos x="30" y="66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38" y="54"/>
                </a:cxn>
                <a:cxn ang="0">
                  <a:pos x="40" y="54"/>
                </a:cxn>
                <a:cxn ang="0">
                  <a:pos x="76" y="0"/>
                </a:cxn>
                <a:cxn ang="0">
                  <a:pos x="88" y="0"/>
                </a:cxn>
                <a:cxn ang="0">
                  <a:pos x="42" y="66"/>
                </a:cxn>
              </a:cxnLst>
              <a:rect l="0" t="0" r="r" b="b"/>
              <a:pathLst>
                <a:path w="88" h="108">
                  <a:moveTo>
                    <a:pt x="42" y="66"/>
                  </a:moveTo>
                  <a:lnTo>
                    <a:pt x="38" y="108"/>
                  </a:lnTo>
                  <a:lnTo>
                    <a:pt x="24" y="108"/>
                  </a:lnTo>
                  <a:lnTo>
                    <a:pt x="30" y="6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76" y="0"/>
                  </a:lnTo>
                  <a:lnTo>
                    <a:pt x="88" y="0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70"/>
            <p:cNvSpPr>
              <a:spLocks noEditPoints="1"/>
            </p:cNvSpPr>
            <p:nvPr/>
          </p:nvSpPr>
          <p:spPr bwMode="auto">
            <a:xfrm>
              <a:off x="1162050" y="3917950"/>
              <a:ext cx="127000" cy="136525"/>
            </a:xfrm>
            <a:custGeom>
              <a:avLst/>
              <a:gdLst/>
              <a:ahLst/>
              <a:cxnLst>
                <a:cxn ang="0">
                  <a:pos x="80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6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6" y="0"/>
                </a:cxn>
                <a:cxn ang="0">
                  <a:pos x="62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80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6" y="12"/>
                </a:cxn>
                <a:cxn ang="0">
                  <a:pos x="50" y="10"/>
                </a:cxn>
                <a:cxn ang="0">
                  <a:pos x="44" y="8"/>
                </a:cxn>
                <a:cxn ang="0">
                  <a:pos x="32" y="12"/>
                </a:cxn>
                <a:cxn ang="0">
                  <a:pos x="24" y="18"/>
                </a:cxn>
                <a:cxn ang="0">
                  <a:pos x="16" y="28"/>
                </a:cxn>
                <a:cxn ang="0">
                  <a:pos x="14" y="42"/>
                </a:cxn>
                <a:cxn ang="0">
                  <a:pos x="14" y="56"/>
                </a:cxn>
                <a:cxn ang="0">
                  <a:pos x="16" y="68"/>
                </a:cxn>
                <a:cxn ang="0">
                  <a:pos x="24" y="74"/>
                </a:cxn>
                <a:cxn ang="0">
                  <a:pos x="30" y="76"/>
                </a:cxn>
                <a:cxn ang="0">
                  <a:pos x="36" y="78"/>
                </a:cxn>
                <a:cxn ang="0">
                  <a:pos x="48" y="74"/>
                </a:cxn>
                <a:cxn ang="0">
                  <a:pos x="52" y="72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80" y="42"/>
                  </a:moveTo>
                  <a:lnTo>
                    <a:pt x="80" y="42"/>
                  </a:lnTo>
                  <a:lnTo>
                    <a:pt x="78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6" y="24"/>
                  </a:lnTo>
                  <a:lnTo>
                    <a:pt x="10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80" y="42"/>
                  </a:lnTo>
                  <a:lnTo>
                    <a:pt x="80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0" y="14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71"/>
            <p:cNvSpPr>
              <a:spLocks/>
            </p:cNvSpPr>
            <p:nvPr/>
          </p:nvSpPr>
          <p:spPr bwMode="auto">
            <a:xfrm>
              <a:off x="1317625" y="3921125"/>
              <a:ext cx="117475" cy="130175"/>
            </a:xfrm>
            <a:custGeom>
              <a:avLst/>
              <a:gdLst/>
              <a:ahLst/>
              <a:cxnLst>
                <a:cxn ang="0">
                  <a:pos x="54" y="82"/>
                </a:cxn>
                <a:cxn ang="0">
                  <a:pos x="54" y="72"/>
                </a:cxn>
                <a:cxn ang="0">
                  <a:pos x="54" y="72"/>
                </a:cxn>
                <a:cxn ang="0">
                  <a:pos x="44" y="78"/>
                </a:cxn>
                <a:cxn ang="0">
                  <a:pos x="44" y="78"/>
                </a:cxn>
                <a:cxn ang="0">
                  <a:pos x="36" y="82"/>
                </a:cxn>
                <a:cxn ang="0">
                  <a:pos x="36" y="82"/>
                </a:cxn>
                <a:cxn ang="0">
                  <a:pos x="28" y="82"/>
                </a:cxn>
                <a:cxn ang="0">
                  <a:pos x="28" y="82"/>
                </a:cxn>
                <a:cxn ang="0">
                  <a:pos x="20" y="82"/>
                </a:cxn>
                <a:cxn ang="0">
                  <a:pos x="20" y="82"/>
                </a:cxn>
                <a:cxn ang="0">
                  <a:pos x="12" y="82"/>
                </a:cxn>
                <a:cxn ang="0">
                  <a:pos x="12" y="82"/>
                </a:cxn>
                <a:cxn ang="0">
                  <a:pos x="6" y="78"/>
                </a:cxn>
                <a:cxn ang="0">
                  <a:pos x="6" y="78"/>
                </a:cxn>
                <a:cxn ang="0">
                  <a:pos x="2" y="70"/>
                </a:cxn>
                <a:cxn ang="0">
                  <a:pos x="2" y="70"/>
                </a:cxn>
                <a:cxn ang="0">
                  <a:pos x="0" y="58"/>
                </a:cxn>
                <a:cxn ang="0">
                  <a:pos x="8" y="0"/>
                </a:cxn>
                <a:cxn ang="0">
                  <a:pos x="20" y="0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4" y="66"/>
                </a:cxn>
                <a:cxn ang="0">
                  <a:pos x="14" y="66"/>
                </a:cxn>
                <a:cxn ang="0">
                  <a:pos x="18" y="70"/>
                </a:cxn>
                <a:cxn ang="0">
                  <a:pos x="18" y="70"/>
                </a:cxn>
                <a:cxn ang="0">
                  <a:pos x="20" y="72"/>
                </a:cxn>
                <a:cxn ang="0">
                  <a:pos x="26" y="72"/>
                </a:cxn>
                <a:cxn ang="0">
                  <a:pos x="26" y="72"/>
                </a:cxn>
                <a:cxn ang="0">
                  <a:pos x="34" y="72"/>
                </a:cxn>
                <a:cxn ang="0">
                  <a:pos x="34" y="72"/>
                </a:cxn>
                <a:cxn ang="0">
                  <a:pos x="42" y="70"/>
                </a:cxn>
                <a:cxn ang="0">
                  <a:pos x="42" y="70"/>
                </a:cxn>
                <a:cxn ang="0">
                  <a:pos x="48" y="66"/>
                </a:cxn>
                <a:cxn ang="0">
                  <a:pos x="48" y="66"/>
                </a:cxn>
                <a:cxn ang="0">
                  <a:pos x="54" y="64"/>
                </a:cxn>
                <a:cxn ang="0">
                  <a:pos x="62" y="0"/>
                </a:cxn>
                <a:cxn ang="0">
                  <a:pos x="74" y="0"/>
                </a:cxn>
                <a:cxn ang="0">
                  <a:pos x="64" y="82"/>
                </a:cxn>
                <a:cxn ang="0">
                  <a:pos x="54" y="82"/>
                </a:cxn>
              </a:cxnLst>
              <a:rect l="0" t="0" r="r" b="b"/>
              <a:pathLst>
                <a:path w="74" h="82">
                  <a:moveTo>
                    <a:pt x="54" y="82"/>
                  </a:moveTo>
                  <a:lnTo>
                    <a:pt x="54" y="72"/>
                  </a:lnTo>
                  <a:lnTo>
                    <a:pt x="54" y="72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36" y="82"/>
                  </a:lnTo>
                  <a:lnTo>
                    <a:pt x="36" y="82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0" y="58"/>
                  </a:lnTo>
                  <a:lnTo>
                    <a:pt x="8" y="0"/>
                  </a:lnTo>
                  <a:lnTo>
                    <a:pt x="20" y="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20" y="72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54" y="64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64" y="82"/>
                  </a:lnTo>
                  <a:lnTo>
                    <a:pt x="54" y="82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72"/>
            <p:cNvSpPr>
              <a:spLocks/>
            </p:cNvSpPr>
            <p:nvPr/>
          </p:nvSpPr>
          <p:spPr bwMode="auto">
            <a:xfrm>
              <a:off x="1460500" y="3921125"/>
              <a:ext cx="85725" cy="130175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8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2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2"/>
                </a:cxn>
                <a:cxn ang="0">
                  <a:pos x="38" y="2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8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73"/>
            <p:cNvSpPr>
              <a:spLocks/>
            </p:cNvSpPr>
            <p:nvPr/>
          </p:nvSpPr>
          <p:spPr bwMode="auto">
            <a:xfrm>
              <a:off x="1638300" y="3879850"/>
              <a:ext cx="155575" cy="171450"/>
            </a:xfrm>
            <a:custGeom>
              <a:avLst/>
              <a:gdLst/>
              <a:ahLst/>
              <a:cxnLst>
                <a:cxn ang="0">
                  <a:pos x="84" y="108"/>
                </a:cxn>
                <a:cxn ang="0">
                  <a:pos x="66" y="108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12" y="108"/>
                </a:cxn>
                <a:cxn ang="0">
                  <a:pos x="0" y="108"/>
                </a:cxn>
                <a:cxn ang="0">
                  <a:pos x="14" y="0"/>
                </a:cxn>
                <a:cxn ang="0">
                  <a:pos x="32" y="0"/>
                </a:cxn>
                <a:cxn ang="0">
                  <a:pos x="74" y="94"/>
                </a:cxn>
                <a:cxn ang="0">
                  <a:pos x="76" y="94"/>
                </a:cxn>
                <a:cxn ang="0">
                  <a:pos x="86" y="0"/>
                </a:cxn>
                <a:cxn ang="0">
                  <a:pos x="98" y="0"/>
                </a:cxn>
                <a:cxn ang="0">
                  <a:pos x="84" y="108"/>
                </a:cxn>
              </a:cxnLst>
              <a:rect l="0" t="0" r="r" b="b"/>
              <a:pathLst>
                <a:path w="98" h="108">
                  <a:moveTo>
                    <a:pt x="84" y="108"/>
                  </a:moveTo>
                  <a:lnTo>
                    <a:pt x="66" y="10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12" y="108"/>
                  </a:lnTo>
                  <a:lnTo>
                    <a:pt x="0" y="108"/>
                  </a:lnTo>
                  <a:lnTo>
                    <a:pt x="14" y="0"/>
                  </a:lnTo>
                  <a:lnTo>
                    <a:pt x="32" y="0"/>
                  </a:lnTo>
                  <a:lnTo>
                    <a:pt x="74" y="94"/>
                  </a:lnTo>
                  <a:lnTo>
                    <a:pt x="76" y="94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84" y="108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74"/>
            <p:cNvSpPr>
              <a:spLocks noEditPoints="1"/>
            </p:cNvSpPr>
            <p:nvPr/>
          </p:nvSpPr>
          <p:spPr bwMode="auto">
            <a:xfrm>
              <a:off x="1812925" y="3917950"/>
              <a:ext cx="120650" cy="136525"/>
            </a:xfrm>
            <a:custGeom>
              <a:avLst/>
              <a:gdLst/>
              <a:ahLst/>
              <a:cxnLst>
                <a:cxn ang="0">
                  <a:pos x="14" y="46"/>
                </a:cxn>
                <a:cxn ang="0">
                  <a:pos x="16" y="64"/>
                </a:cxn>
                <a:cxn ang="0">
                  <a:pos x="20" y="70"/>
                </a:cxn>
                <a:cxn ang="0">
                  <a:pos x="24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6" y="76"/>
                </a:cxn>
                <a:cxn ang="0">
                  <a:pos x="66" y="74"/>
                </a:cxn>
                <a:cxn ang="0">
                  <a:pos x="64" y="82"/>
                </a:cxn>
                <a:cxn ang="0">
                  <a:pos x="52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8" y="74"/>
                </a:cxn>
                <a:cxn ang="0">
                  <a:pos x="4" y="68"/>
                </a:cxn>
                <a:cxn ang="0">
                  <a:pos x="0" y="52"/>
                </a:cxn>
                <a:cxn ang="0">
                  <a:pos x="2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6" y="10"/>
                </a:cxn>
                <a:cxn ang="0">
                  <a:pos x="28" y="2"/>
                </a:cxn>
                <a:cxn ang="0">
                  <a:pos x="44" y="0"/>
                </a:cxn>
                <a:cxn ang="0">
                  <a:pos x="52" y="2"/>
                </a:cxn>
                <a:cxn ang="0">
                  <a:pos x="60" y="4"/>
                </a:cxn>
                <a:cxn ang="0">
                  <a:pos x="70" y="12"/>
                </a:cxn>
                <a:cxn ang="0">
                  <a:pos x="74" y="18"/>
                </a:cxn>
                <a:cxn ang="0">
                  <a:pos x="76" y="26"/>
                </a:cxn>
                <a:cxn ang="0">
                  <a:pos x="76" y="44"/>
                </a:cxn>
                <a:cxn ang="0">
                  <a:pos x="14" y="46"/>
                </a:cxn>
                <a:cxn ang="0">
                  <a:pos x="62" y="26"/>
                </a:cxn>
                <a:cxn ang="0">
                  <a:pos x="60" y="18"/>
                </a:cxn>
                <a:cxn ang="0">
                  <a:pos x="54" y="10"/>
                </a:cxn>
                <a:cxn ang="0">
                  <a:pos x="48" y="10"/>
                </a:cxn>
                <a:cxn ang="0">
                  <a:pos x="42" y="8"/>
                </a:cxn>
                <a:cxn ang="0">
                  <a:pos x="24" y="16"/>
                </a:cxn>
                <a:cxn ang="0">
                  <a:pos x="18" y="26"/>
                </a:cxn>
                <a:cxn ang="0">
                  <a:pos x="62" y="38"/>
                </a:cxn>
                <a:cxn ang="0">
                  <a:pos x="62" y="26"/>
                </a:cxn>
              </a:cxnLst>
              <a:rect l="0" t="0" r="r" b="b"/>
              <a:pathLst>
                <a:path w="76" h="86">
                  <a:moveTo>
                    <a:pt x="14" y="46"/>
                  </a:moveTo>
                  <a:lnTo>
                    <a:pt x="14" y="46"/>
                  </a:lnTo>
                  <a:lnTo>
                    <a:pt x="14" y="56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20" y="70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30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66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0" y="84"/>
                  </a:lnTo>
                  <a:lnTo>
                    <a:pt x="20" y="82"/>
                  </a:lnTo>
                  <a:lnTo>
                    <a:pt x="14" y="80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4" y="18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34"/>
                  </a:lnTo>
                  <a:lnTo>
                    <a:pt x="76" y="44"/>
                  </a:lnTo>
                  <a:lnTo>
                    <a:pt x="76" y="46"/>
                  </a:lnTo>
                  <a:lnTo>
                    <a:pt x="14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8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8" y="26"/>
                  </a:lnTo>
                  <a:lnTo>
                    <a:pt x="16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75"/>
            <p:cNvSpPr>
              <a:spLocks/>
            </p:cNvSpPr>
            <p:nvPr/>
          </p:nvSpPr>
          <p:spPr bwMode="auto">
            <a:xfrm>
              <a:off x="1952625" y="3876675"/>
              <a:ext cx="85725" cy="174625"/>
            </a:xfrm>
            <a:custGeom>
              <a:avLst/>
              <a:gdLst/>
              <a:ahLst/>
              <a:cxnLst>
                <a:cxn ang="0">
                  <a:pos x="30" y="38"/>
                </a:cxn>
                <a:cxn ang="0">
                  <a:pos x="24" y="90"/>
                </a:cxn>
                <a:cxn ang="0">
                  <a:pos x="24" y="90"/>
                </a:cxn>
                <a:cxn ang="0">
                  <a:pos x="22" y="96"/>
                </a:cxn>
                <a:cxn ang="0">
                  <a:pos x="22" y="96"/>
                </a:cxn>
                <a:cxn ang="0">
                  <a:pos x="24" y="100"/>
                </a:cxn>
                <a:cxn ang="0">
                  <a:pos x="24" y="100"/>
                </a:cxn>
                <a:cxn ang="0">
                  <a:pos x="28" y="100"/>
                </a:cxn>
                <a:cxn ang="0">
                  <a:pos x="28" y="100"/>
                </a:cxn>
                <a:cxn ang="0">
                  <a:pos x="34" y="100"/>
                </a:cxn>
                <a:cxn ang="0">
                  <a:pos x="44" y="100"/>
                </a:cxn>
                <a:cxn ang="0">
                  <a:pos x="44" y="110"/>
                </a:cxn>
                <a:cxn ang="0">
                  <a:pos x="32" y="110"/>
                </a:cxn>
                <a:cxn ang="0">
                  <a:pos x="32" y="110"/>
                </a:cxn>
                <a:cxn ang="0">
                  <a:pos x="22" y="110"/>
                </a:cxn>
                <a:cxn ang="0">
                  <a:pos x="22" y="110"/>
                </a:cxn>
                <a:cxn ang="0">
                  <a:pos x="14" y="108"/>
                </a:cxn>
                <a:cxn ang="0">
                  <a:pos x="14" y="108"/>
                </a:cxn>
                <a:cxn ang="0">
                  <a:pos x="12" y="104"/>
                </a:cxn>
                <a:cxn ang="0">
                  <a:pos x="10" y="102"/>
                </a:cxn>
                <a:cxn ang="0">
                  <a:pos x="10" y="102"/>
                </a:cxn>
                <a:cxn ang="0">
                  <a:pos x="10" y="90"/>
                </a:cxn>
                <a:cxn ang="0">
                  <a:pos x="18" y="38"/>
                </a:cxn>
                <a:cxn ang="0">
                  <a:pos x="0" y="38"/>
                </a:cxn>
                <a:cxn ang="0">
                  <a:pos x="2" y="28"/>
                </a:cxn>
                <a:cxn ang="0">
                  <a:pos x="18" y="2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0" y="28"/>
                </a:cxn>
                <a:cxn ang="0">
                  <a:pos x="54" y="28"/>
                </a:cxn>
                <a:cxn ang="0">
                  <a:pos x="52" y="38"/>
                </a:cxn>
                <a:cxn ang="0">
                  <a:pos x="30" y="38"/>
                </a:cxn>
              </a:cxnLst>
              <a:rect l="0" t="0" r="r" b="b"/>
              <a:pathLst>
                <a:path w="54" h="110">
                  <a:moveTo>
                    <a:pt x="30" y="38"/>
                  </a:moveTo>
                  <a:lnTo>
                    <a:pt x="24" y="90"/>
                  </a:lnTo>
                  <a:lnTo>
                    <a:pt x="24" y="90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8" y="100"/>
                  </a:lnTo>
                  <a:lnTo>
                    <a:pt x="28" y="100"/>
                  </a:lnTo>
                  <a:lnTo>
                    <a:pt x="34" y="100"/>
                  </a:lnTo>
                  <a:lnTo>
                    <a:pt x="44" y="100"/>
                  </a:lnTo>
                  <a:lnTo>
                    <a:pt x="44" y="110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2" y="104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0" y="90"/>
                  </a:lnTo>
                  <a:lnTo>
                    <a:pt x="18" y="3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18" y="2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0" y="28"/>
                  </a:lnTo>
                  <a:lnTo>
                    <a:pt x="54" y="28"/>
                  </a:lnTo>
                  <a:lnTo>
                    <a:pt x="52" y="38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76"/>
            <p:cNvSpPr>
              <a:spLocks/>
            </p:cNvSpPr>
            <p:nvPr/>
          </p:nvSpPr>
          <p:spPr bwMode="auto">
            <a:xfrm>
              <a:off x="2054225" y="3921125"/>
              <a:ext cx="184150" cy="130175"/>
            </a:xfrm>
            <a:custGeom>
              <a:avLst/>
              <a:gdLst/>
              <a:ahLst/>
              <a:cxnLst>
                <a:cxn ang="0">
                  <a:pos x="86" y="82"/>
                </a:cxn>
                <a:cxn ang="0">
                  <a:pos x="68" y="82"/>
                </a:cxn>
                <a:cxn ang="0">
                  <a:pos x="56" y="12"/>
                </a:cxn>
                <a:cxn ang="0">
                  <a:pos x="56" y="12"/>
                </a:cxn>
                <a:cxn ang="0">
                  <a:pos x="28" y="82"/>
                </a:cxn>
                <a:cxn ang="0">
                  <a:pos x="8" y="82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14" y="26"/>
                </a:cxn>
                <a:cxn ang="0">
                  <a:pos x="14" y="26"/>
                </a:cxn>
                <a:cxn ang="0">
                  <a:pos x="16" y="42"/>
                </a:cxn>
                <a:cxn ang="0">
                  <a:pos x="16" y="42"/>
                </a:cxn>
                <a:cxn ang="0">
                  <a:pos x="18" y="56"/>
                </a:cxn>
                <a:cxn ang="0">
                  <a:pos x="18" y="56"/>
                </a:cxn>
                <a:cxn ang="0">
                  <a:pos x="18" y="72"/>
                </a:cxn>
                <a:cxn ang="0">
                  <a:pos x="22" y="72"/>
                </a:cxn>
                <a:cxn ang="0">
                  <a:pos x="22" y="72"/>
                </a:cxn>
                <a:cxn ang="0">
                  <a:pos x="28" y="56"/>
                </a:cxn>
                <a:cxn ang="0">
                  <a:pos x="28" y="56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40" y="26"/>
                </a:cxn>
                <a:cxn ang="0">
                  <a:pos x="40" y="26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48" y="0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68" y="10"/>
                </a:cxn>
                <a:cxn ang="0">
                  <a:pos x="68" y="10"/>
                </a:cxn>
                <a:cxn ang="0">
                  <a:pos x="70" y="26"/>
                </a:cxn>
                <a:cxn ang="0">
                  <a:pos x="70" y="26"/>
                </a:cxn>
                <a:cxn ang="0">
                  <a:pos x="72" y="42"/>
                </a:cxn>
                <a:cxn ang="0">
                  <a:pos x="72" y="42"/>
                </a:cxn>
                <a:cxn ang="0">
                  <a:pos x="76" y="56"/>
                </a:cxn>
                <a:cxn ang="0">
                  <a:pos x="76" y="56"/>
                </a:cxn>
                <a:cxn ang="0">
                  <a:pos x="78" y="72"/>
                </a:cxn>
                <a:cxn ang="0">
                  <a:pos x="80" y="72"/>
                </a:cxn>
                <a:cxn ang="0">
                  <a:pos x="80" y="72"/>
                </a:cxn>
                <a:cxn ang="0">
                  <a:pos x="86" y="58"/>
                </a:cxn>
                <a:cxn ang="0">
                  <a:pos x="86" y="58"/>
                </a:cxn>
                <a:cxn ang="0">
                  <a:pos x="90" y="42"/>
                </a:cxn>
                <a:cxn ang="0">
                  <a:pos x="90" y="42"/>
                </a:cxn>
                <a:cxn ang="0">
                  <a:pos x="96" y="26"/>
                </a:cxn>
                <a:cxn ang="0">
                  <a:pos x="96" y="26"/>
                </a:cxn>
                <a:cxn ang="0">
                  <a:pos x="102" y="10"/>
                </a:cxn>
                <a:cxn ang="0">
                  <a:pos x="102" y="10"/>
                </a:cxn>
                <a:cxn ang="0">
                  <a:pos x="106" y="0"/>
                </a:cxn>
                <a:cxn ang="0">
                  <a:pos x="116" y="0"/>
                </a:cxn>
                <a:cxn ang="0">
                  <a:pos x="86" y="82"/>
                </a:cxn>
              </a:cxnLst>
              <a:rect l="0" t="0" r="r" b="b"/>
              <a:pathLst>
                <a:path w="116" h="82">
                  <a:moveTo>
                    <a:pt x="86" y="82"/>
                  </a:moveTo>
                  <a:lnTo>
                    <a:pt x="68" y="8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28" y="82"/>
                  </a:lnTo>
                  <a:lnTo>
                    <a:pt x="8" y="8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18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8" y="72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90" y="42"/>
                  </a:lnTo>
                  <a:lnTo>
                    <a:pt x="90" y="42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6" y="0"/>
                  </a:lnTo>
                  <a:lnTo>
                    <a:pt x="116" y="0"/>
                  </a:lnTo>
                  <a:lnTo>
                    <a:pt x="86" y="82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77"/>
            <p:cNvSpPr>
              <a:spLocks noEditPoints="1"/>
            </p:cNvSpPr>
            <p:nvPr/>
          </p:nvSpPr>
          <p:spPr bwMode="auto">
            <a:xfrm>
              <a:off x="2251075" y="3917950"/>
              <a:ext cx="127000" cy="136525"/>
            </a:xfrm>
            <a:custGeom>
              <a:avLst/>
              <a:gdLst/>
              <a:ahLst/>
              <a:cxnLst>
                <a:cxn ang="0">
                  <a:pos x="80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6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2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80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6" y="12"/>
                </a:cxn>
                <a:cxn ang="0">
                  <a:pos x="50" y="10"/>
                </a:cxn>
                <a:cxn ang="0">
                  <a:pos x="44" y="8"/>
                </a:cxn>
                <a:cxn ang="0">
                  <a:pos x="32" y="12"/>
                </a:cxn>
                <a:cxn ang="0">
                  <a:pos x="24" y="18"/>
                </a:cxn>
                <a:cxn ang="0">
                  <a:pos x="16" y="28"/>
                </a:cxn>
                <a:cxn ang="0">
                  <a:pos x="14" y="42"/>
                </a:cxn>
                <a:cxn ang="0">
                  <a:pos x="14" y="56"/>
                </a:cxn>
                <a:cxn ang="0">
                  <a:pos x="16" y="68"/>
                </a:cxn>
                <a:cxn ang="0">
                  <a:pos x="24" y="74"/>
                </a:cxn>
                <a:cxn ang="0">
                  <a:pos x="30" y="76"/>
                </a:cxn>
                <a:cxn ang="0">
                  <a:pos x="36" y="78"/>
                </a:cxn>
                <a:cxn ang="0">
                  <a:pos x="48" y="74"/>
                </a:cxn>
                <a:cxn ang="0">
                  <a:pos x="52" y="72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80" y="42"/>
                  </a:moveTo>
                  <a:lnTo>
                    <a:pt x="80" y="42"/>
                  </a:lnTo>
                  <a:lnTo>
                    <a:pt x="78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6" y="24"/>
                  </a:lnTo>
                  <a:lnTo>
                    <a:pt x="10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80" y="42"/>
                  </a:lnTo>
                  <a:lnTo>
                    <a:pt x="80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0" y="14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78"/>
            <p:cNvSpPr>
              <a:spLocks/>
            </p:cNvSpPr>
            <p:nvPr/>
          </p:nvSpPr>
          <p:spPr bwMode="auto">
            <a:xfrm>
              <a:off x="2400300" y="3921125"/>
              <a:ext cx="85725" cy="130175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12"/>
                </a:cxn>
                <a:cxn ang="0">
                  <a:pos x="28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2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2"/>
                </a:cxn>
                <a:cxn ang="0">
                  <a:pos x="38" y="2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6" y="12"/>
                </a:cxn>
                <a:cxn ang="0">
                  <a:pos x="36" y="12"/>
                </a:cxn>
              </a:cxnLst>
              <a:rect l="0" t="0" r="r" b="b"/>
              <a:pathLst>
                <a:path w="54" h="82">
                  <a:moveTo>
                    <a:pt x="36" y="12"/>
                  </a:moveTo>
                  <a:lnTo>
                    <a:pt x="36" y="12"/>
                  </a:lnTo>
                  <a:lnTo>
                    <a:pt x="28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6" y="12"/>
                  </a:lnTo>
                  <a:lnTo>
                    <a:pt x="36" y="12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79"/>
            <p:cNvSpPr>
              <a:spLocks/>
            </p:cNvSpPr>
            <p:nvPr/>
          </p:nvSpPr>
          <p:spPr bwMode="auto">
            <a:xfrm>
              <a:off x="2492375" y="3867150"/>
              <a:ext cx="120650" cy="184150"/>
            </a:xfrm>
            <a:custGeom>
              <a:avLst/>
              <a:gdLst/>
              <a:ahLst/>
              <a:cxnLst>
                <a:cxn ang="0">
                  <a:pos x="54" y="116"/>
                </a:cxn>
                <a:cxn ang="0">
                  <a:pos x="18" y="72"/>
                </a:cxn>
                <a:cxn ang="0">
                  <a:pos x="12" y="116"/>
                </a:cxn>
                <a:cxn ang="0">
                  <a:pos x="0" y="1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18" y="70"/>
                </a:cxn>
                <a:cxn ang="0">
                  <a:pos x="60" y="34"/>
                </a:cxn>
                <a:cxn ang="0">
                  <a:pos x="76" y="34"/>
                </a:cxn>
                <a:cxn ang="0">
                  <a:pos x="32" y="70"/>
                </a:cxn>
                <a:cxn ang="0">
                  <a:pos x="70" y="116"/>
                </a:cxn>
                <a:cxn ang="0">
                  <a:pos x="54" y="116"/>
                </a:cxn>
              </a:cxnLst>
              <a:rect l="0" t="0" r="r" b="b"/>
              <a:pathLst>
                <a:path w="76" h="116">
                  <a:moveTo>
                    <a:pt x="54" y="116"/>
                  </a:moveTo>
                  <a:lnTo>
                    <a:pt x="18" y="72"/>
                  </a:lnTo>
                  <a:lnTo>
                    <a:pt x="12" y="116"/>
                  </a:lnTo>
                  <a:lnTo>
                    <a:pt x="0" y="1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18" y="70"/>
                  </a:lnTo>
                  <a:lnTo>
                    <a:pt x="60" y="34"/>
                  </a:lnTo>
                  <a:lnTo>
                    <a:pt x="76" y="34"/>
                  </a:lnTo>
                  <a:lnTo>
                    <a:pt x="32" y="70"/>
                  </a:lnTo>
                  <a:lnTo>
                    <a:pt x="70" y="116"/>
                  </a:lnTo>
                  <a:lnTo>
                    <a:pt x="54" y="116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80"/>
            <p:cNvSpPr>
              <a:spLocks/>
            </p:cNvSpPr>
            <p:nvPr/>
          </p:nvSpPr>
          <p:spPr bwMode="auto">
            <a:xfrm>
              <a:off x="2635250" y="3876675"/>
              <a:ext cx="34925" cy="57150"/>
            </a:xfrm>
            <a:custGeom>
              <a:avLst/>
              <a:gdLst/>
              <a:ahLst/>
              <a:cxnLst>
                <a:cxn ang="0">
                  <a:pos x="8" y="36"/>
                </a:cxn>
                <a:cxn ang="0">
                  <a:pos x="0" y="36"/>
                </a:cxn>
                <a:cxn ang="0">
                  <a:pos x="6" y="0"/>
                </a:cxn>
                <a:cxn ang="0">
                  <a:pos x="22" y="0"/>
                </a:cxn>
                <a:cxn ang="0">
                  <a:pos x="8" y="36"/>
                </a:cxn>
              </a:cxnLst>
              <a:rect l="0" t="0" r="r" b="b"/>
              <a:pathLst>
                <a:path w="22" h="36">
                  <a:moveTo>
                    <a:pt x="8" y="36"/>
                  </a:moveTo>
                  <a:lnTo>
                    <a:pt x="0" y="36"/>
                  </a:lnTo>
                  <a:lnTo>
                    <a:pt x="6" y="0"/>
                  </a:lnTo>
                  <a:lnTo>
                    <a:pt x="22" y="0"/>
                  </a:lnTo>
                  <a:lnTo>
                    <a:pt x="8" y="36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81"/>
            <p:cNvSpPr>
              <a:spLocks/>
            </p:cNvSpPr>
            <p:nvPr/>
          </p:nvSpPr>
          <p:spPr bwMode="auto">
            <a:xfrm>
              <a:off x="2682875" y="3917950"/>
              <a:ext cx="104775" cy="136525"/>
            </a:xfrm>
            <a:custGeom>
              <a:avLst/>
              <a:gdLst/>
              <a:ahLst/>
              <a:cxnLst>
                <a:cxn ang="0">
                  <a:pos x="64" y="60"/>
                </a:cxn>
                <a:cxn ang="0">
                  <a:pos x="54" y="78"/>
                </a:cxn>
                <a:cxn ang="0">
                  <a:pos x="48" y="82"/>
                </a:cxn>
                <a:cxn ang="0">
                  <a:pos x="26" y="86"/>
                </a:cxn>
                <a:cxn ang="0">
                  <a:pos x="12" y="84"/>
                </a:cxn>
                <a:cxn ang="0">
                  <a:pos x="0" y="82"/>
                </a:cxn>
                <a:cxn ang="0">
                  <a:pos x="2" y="74"/>
                </a:cxn>
                <a:cxn ang="0">
                  <a:pos x="12" y="76"/>
                </a:cxn>
                <a:cxn ang="0">
                  <a:pos x="24" y="76"/>
                </a:cxn>
                <a:cxn ang="0">
                  <a:pos x="34" y="76"/>
                </a:cxn>
                <a:cxn ang="0">
                  <a:pos x="42" y="74"/>
                </a:cxn>
                <a:cxn ang="0">
                  <a:pos x="48" y="70"/>
                </a:cxn>
                <a:cxn ang="0">
                  <a:pos x="52" y="62"/>
                </a:cxn>
                <a:cxn ang="0">
                  <a:pos x="52" y="58"/>
                </a:cxn>
                <a:cxn ang="0">
                  <a:pos x="50" y="54"/>
                </a:cxn>
                <a:cxn ang="0">
                  <a:pos x="44" y="50"/>
                </a:cxn>
                <a:cxn ang="0">
                  <a:pos x="36" y="48"/>
                </a:cxn>
                <a:cxn ang="0">
                  <a:pos x="28" y="46"/>
                </a:cxn>
                <a:cxn ang="0">
                  <a:pos x="20" y="44"/>
                </a:cxn>
                <a:cxn ang="0">
                  <a:pos x="12" y="40"/>
                </a:cxn>
                <a:cxn ang="0">
                  <a:pos x="8" y="34"/>
                </a:cxn>
                <a:cxn ang="0">
                  <a:pos x="8" y="24"/>
                </a:cxn>
                <a:cxn ang="0">
                  <a:pos x="12" y="12"/>
                </a:cxn>
                <a:cxn ang="0">
                  <a:pos x="20" y="6"/>
                </a:cxn>
                <a:cxn ang="0">
                  <a:pos x="30" y="2"/>
                </a:cxn>
                <a:cxn ang="0">
                  <a:pos x="42" y="0"/>
                </a:cxn>
                <a:cxn ang="0">
                  <a:pos x="56" y="2"/>
                </a:cxn>
                <a:cxn ang="0">
                  <a:pos x="66" y="2"/>
                </a:cxn>
                <a:cxn ang="0">
                  <a:pos x="64" y="12"/>
                </a:cxn>
                <a:cxn ang="0">
                  <a:pos x="56" y="10"/>
                </a:cxn>
                <a:cxn ang="0">
                  <a:pos x="44" y="10"/>
                </a:cxn>
                <a:cxn ang="0">
                  <a:pos x="36" y="10"/>
                </a:cxn>
                <a:cxn ang="0">
                  <a:pos x="28" y="12"/>
                </a:cxn>
                <a:cxn ang="0">
                  <a:pos x="22" y="16"/>
                </a:cxn>
                <a:cxn ang="0">
                  <a:pos x="20" y="22"/>
                </a:cxn>
                <a:cxn ang="0">
                  <a:pos x="20" y="26"/>
                </a:cxn>
                <a:cxn ang="0">
                  <a:pos x="20" y="28"/>
                </a:cxn>
                <a:cxn ang="0">
                  <a:pos x="26" y="32"/>
                </a:cxn>
                <a:cxn ang="0">
                  <a:pos x="32" y="36"/>
                </a:cxn>
                <a:cxn ang="0">
                  <a:pos x="38" y="36"/>
                </a:cxn>
                <a:cxn ang="0">
                  <a:pos x="48" y="38"/>
                </a:cxn>
                <a:cxn ang="0">
                  <a:pos x="56" y="42"/>
                </a:cxn>
                <a:cxn ang="0">
                  <a:pos x="62" y="50"/>
                </a:cxn>
                <a:cxn ang="0">
                  <a:pos x="64" y="60"/>
                </a:cxn>
              </a:cxnLst>
              <a:rect l="0" t="0" r="r" b="b"/>
              <a:pathLst>
                <a:path w="66" h="86">
                  <a:moveTo>
                    <a:pt x="64" y="60"/>
                  </a:moveTo>
                  <a:lnTo>
                    <a:pt x="64" y="60"/>
                  </a:lnTo>
                  <a:lnTo>
                    <a:pt x="60" y="70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48" y="82"/>
                  </a:lnTo>
                  <a:lnTo>
                    <a:pt x="42" y="84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6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2" y="58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66" y="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4" y="54"/>
                  </a:lnTo>
                  <a:lnTo>
                    <a:pt x="64" y="60"/>
                  </a:lnTo>
                  <a:lnTo>
                    <a:pt x="64" y="6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82"/>
            <p:cNvSpPr>
              <a:spLocks/>
            </p:cNvSpPr>
            <p:nvPr/>
          </p:nvSpPr>
          <p:spPr bwMode="auto">
            <a:xfrm>
              <a:off x="2895600" y="3879850"/>
              <a:ext cx="123825" cy="171450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4" y="0"/>
                </a:cxn>
                <a:cxn ang="0">
                  <a:pos x="78" y="0"/>
                </a:cxn>
                <a:cxn ang="0">
                  <a:pos x="76" y="8"/>
                </a:cxn>
                <a:cxn ang="0">
                  <a:pos x="24" y="8"/>
                </a:cxn>
                <a:cxn ang="0">
                  <a:pos x="20" y="48"/>
                </a:cxn>
                <a:cxn ang="0">
                  <a:pos x="60" y="48"/>
                </a:cxn>
                <a:cxn ang="0">
                  <a:pos x="58" y="56"/>
                </a:cxn>
                <a:cxn ang="0">
                  <a:pos x="20" y="56"/>
                </a:cxn>
                <a:cxn ang="0">
                  <a:pos x="14" y="98"/>
                </a:cxn>
                <a:cxn ang="0">
                  <a:pos x="66" y="98"/>
                </a:cxn>
                <a:cxn ang="0">
                  <a:pos x="66" y="108"/>
                </a:cxn>
                <a:cxn ang="0">
                  <a:pos x="0" y="108"/>
                </a:cxn>
              </a:cxnLst>
              <a:rect l="0" t="0" r="r" b="b"/>
              <a:pathLst>
                <a:path w="78" h="108">
                  <a:moveTo>
                    <a:pt x="0" y="108"/>
                  </a:moveTo>
                  <a:lnTo>
                    <a:pt x="14" y="0"/>
                  </a:lnTo>
                  <a:lnTo>
                    <a:pt x="78" y="0"/>
                  </a:lnTo>
                  <a:lnTo>
                    <a:pt x="76" y="8"/>
                  </a:lnTo>
                  <a:lnTo>
                    <a:pt x="24" y="8"/>
                  </a:lnTo>
                  <a:lnTo>
                    <a:pt x="20" y="48"/>
                  </a:lnTo>
                  <a:lnTo>
                    <a:pt x="60" y="48"/>
                  </a:lnTo>
                  <a:lnTo>
                    <a:pt x="58" y="56"/>
                  </a:lnTo>
                  <a:lnTo>
                    <a:pt x="20" y="56"/>
                  </a:lnTo>
                  <a:lnTo>
                    <a:pt x="14" y="98"/>
                  </a:lnTo>
                  <a:lnTo>
                    <a:pt x="66" y="98"/>
                  </a:lnTo>
                  <a:lnTo>
                    <a:pt x="66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83"/>
            <p:cNvSpPr>
              <a:spLocks noEditPoints="1"/>
            </p:cNvSpPr>
            <p:nvPr/>
          </p:nvSpPr>
          <p:spPr bwMode="auto">
            <a:xfrm>
              <a:off x="3025775" y="3867150"/>
              <a:ext cx="127000" cy="187325"/>
            </a:xfrm>
            <a:custGeom>
              <a:avLst/>
              <a:gdLst/>
              <a:ahLst/>
              <a:cxnLst>
                <a:cxn ang="0">
                  <a:pos x="66" y="114"/>
                </a:cxn>
                <a:cxn ang="0">
                  <a:pos x="60" y="116"/>
                </a:cxn>
                <a:cxn ang="0">
                  <a:pos x="54" y="116"/>
                </a:cxn>
                <a:cxn ang="0">
                  <a:pos x="46" y="118"/>
                </a:cxn>
                <a:cxn ang="0">
                  <a:pos x="38" y="118"/>
                </a:cxn>
                <a:cxn ang="0">
                  <a:pos x="22" y="114"/>
                </a:cxn>
                <a:cxn ang="0">
                  <a:pos x="14" y="112"/>
                </a:cxn>
                <a:cxn ang="0">
                  <a:pos x="8" y="106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76"/>
                </a:cxn>
                <a:cxn ang="0">
                  <a:pos x="4" y="58"/>
                </a:cxn>
                <a:cxn ang="0">
                  <a:pos x="10" y="50"/>
                </a:cxn>
                <a:cxn ang="0">
                  <a:pos x="14" y="44"/>
                </a:cxn>
                <a:cxn ang="0">
                  <a:pos x="28" y="36"/>
                </a:cxn>
                <a:cxn ang="0">
                  <a:pos x="36" y="34"/>
                </a:cxn>
                <a:cxn ang="0">
                  <a:pos x="44" y="32"/>
                </a:cxn>
                <a:cxn ang="0">
                  <a:pos x="52" y="34"/>
                </a:cxn>
                <a:cxn ang="0">
                  <a:pos x="68" y="0"/>
                </a:cxn>
                <a:cxn ang="0">
                  <a:pos x="80" y="0"/>
                </a:cxn>
                <a:cxn ang="0">
                  <a:pos x="78" y="16"/>
                </a:cxn>
                <a:cxn ang="0">
                  <a:pos x="76" y="38"/>
                </a:cxn>
                <a:cxn ang="0">
                  <a:pos x="72" y="62"/>
                </a:cxn>
                <a:cxn ang="0">
                  <a:pos x="70" y="84"/>
                </a:cxn>
                <a:cxn ang="0">
                  <a:pos x="68" y="102"/>
                </a:cxn>
                <a:cxn ang="0">
                  <a:pos x="66" y="114"/>
                </a:cxn>
                <a:cxn ang="0">
                  <a:pos x="64" y="44"/>
                </a:cxn>
                <a:cxn ang="0">
                  <a:pos x="54" y="42"/>
                </a:cxn>
                <a:cxn ang="0">
                  <a:pos x="48" y="42"/>
                </a:cxn>
                <a:cxn ang="0">
                  <a:pos x="28" y="46"/>
                </a:cxn>
                <a:cxn ang="0">
                  <a:pos x="24" y="50"/>
                </a:cxn>
                <a:cxn ang="0">
                  <a:pos x="16" y="60"/>
                </a:cxn>
                <a:cxn ang="0">
                  <a:pos x="14" y="76"/>
                </a:cxn>
                <a:cxn ang="0">
                  <a:pos x="14" y="88"/>
                </a:cxn>
                <a:cxn ang="0">
                  <a:pos x="18" y="100"/>
                </a:cxn>
                <a:cxn ang="0">
                  <a:pos x="22" y="104"/>
                </a:cxn>
                <a:cxn ang="0">
                  <a:pos x="28" y="106"/>
                </a:cxn>
                <a:cxn ang="0">
                  <a:pos x="40" y="108"/>
                </a:cxn>
                <a:cxn ang="0">
                  <a:pos x="46" y="108"/>
                </a:cxn>
                <a:cxn ang="0">
                  <a:pos x="56" y="108"/>
                </a:cxn>
              </a:cxnLst>
              <a:rect l="0" t="0" r="r" b="b"/>
              <a:pathLst>
                <a:path w="80" h="118">
                  <a:moveTo>
                    <a:pt x="66" y="114"/>
                  </a:moveTo>
                  <a:lnTo>
                    <a:pt x="66" y="114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30" y="116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14" y="112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4" y="100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6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10" y="50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0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64" y="34"/>
                  </a:lnTo>
                  <a:lnTo>
                    <a:pt x="68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6" y="114"/>
                  </a:lnTo>
                  <a:lnTo>
                    <a:pt x="66" y="114"/>
                  </a:lnTo>
                  <a:close/>
                  <a:moveTo>
                    <a:pt x="64" y="44"/>
                  </a:moveTo>
                  <a:lnTo>
                    <a:pt x="64" y="44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34" y="44"/>
                  </a:lnTo>
                  <a:lnTo>
                    <a:pt x="28" y="46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54"/>
                  </a:lnTo>
                  <a:lnTo>
                    <a:pt x="16" y="60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6" y="94"/>
                  </a:lnTo>
                  <a:lnTo>
                    <a:pt x="18" y="100"/>
                  </a:lnTo>
                  <a:lnTo>
                    <a:pt x="18" y="100"/>
                  </a:lnTo>
                  <a:lnTo>
                    <a:pt x="22" y="104"/>
                  </a:lnTo>
                  <a:lnTo>
                    <a:pt x="28" y="106"/>
                  </a:lnTo>
                  <a:lnTo>
                    <a:pt x="28" y="106"/>
                  </a:lnTo>
                  <a:lnTo>
                    <a:pt x="32" y="108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6" y="108"/>
                  </a:lnTo>
                  <a:lnTo>
                    <a:pt x="64" y="44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84"/>
            <p:cNvSpPr>
              <a:spLocks noEditPoints="1"/>
            </p:cNvSpPr>
            <p:nvPr/>
          </p:nvSpPr>
          <p:spPr bwMode="auto">
            <a:xfrm>
              <a:off x="3168650" y="3917950"/>
              <a:ext cx="136525" cy="187325"/>
            </a:xfrm>
            <a:custGeom>
              <a:avLst/>
              <a:gdLst/>
              <a:ahLst/>
              <a:cxnLst>
                <a:cxn ang="0">
                  <a:pos x="64" y="8"/>
                </a:cxn>
                <a:cxn ang="0">
                  <a:pos x="70" y="16"/>
                </a:cxn>
                <a:cxn ang="0">
                  <a:pos x="72" y="28"/>
                </a:cxn>
                <a:cxn ang="0">
                  <a:pos x="68" y="40"/>
                </a:cxn>
                <a:cxn ang="0">
                  <a:pos x="60" y="50"/>
                </a:cxn>
                <a:cxn ang="0">
                  <a:pos x="48" y="54"/>
                </a:cxn>
                <a:cxn ang="0">
                  <a:pos x="30" y="56"/>
                </a:cxn>
                <a:cxn ang="0">
                  <a:pos x="26" y="56"/>
                </a:cxn>
                <a:cxn ang="0">
                  <a:pos x="16" y="64"/>
                </a:cxn>
                <a:cxn ang="0">
                  <a:pos x="16" y="70"/>
                </a:cxn>
                <a:cxn ang="0">
                  <a:pos x="26" y="74"/>
                </a:cxn>
                <a:cxn ang="0">
                  <a:pos x="36" y="76"/>
                </a:cxn>
                <a:cxn ang="0">
                  <a:pos x="54" y="76"/>
                </a:cxn>
                <a:cxn ang="0">
                  <a:pos x="64" y="78"/>
                </a:cxn>
                <a:cxn ang="0">
                  <a:pos x="72" y="82"/>
                </a:cxn>
                <a:cxn ang="0">
                  <a:pos x="74" y="92"/>
                </a:cxn>
                <a:cxn ang="0">
                  <a:pos x="68" y="106"/>
                </a:cxn>
                <a:cxn ang="0">
                  <a:pos x="56" y="114"/>
                </a:cxn>
                <a:cxn ang="0">
                  <a:pos x="30" y="118"/>
                </a:cxn>
                <a:cxn ang="0">
                  <a:pos x="14" y="118"/>
                </a:cxn>
                <a:cxn ang="0">
                  <a:pos x="2" y="106"/>
                </a:cxn>
                <a:cxn ang="0">
                  <a:pos x="28" y="110"/>
                </a:cxn>
                <a:cxn ang="0">
                  <a:pos x="36" y="110"/>
                </a:cxn>
                <a:cxn ang="0">
                  <a:pos x="56" y="102"/>
                </a:cxn>
                <a:cxn ang="0">
                  <a:pos x="60" y="96"/>
                </a:cxn>
                <a:cxn ang="0">
                  <a:pos x="58" y="90"/>
                </a:cxn>
                <a:cxn ang="0">
                  <a:pos x="48" y="86"/>
                </a:cxn>
                <a:cxn ang="0">
                  <a:pos x="40" y="86"/>
                </a:cxn>
                <a:cxn ang="0">
                  <a:pos x="28" y="86"/>
                </a:cxn>
                <a:cxn ang="0">
                  <a:pos x="20" y="86"/>
                </a:cxn>
                <a:cxn ang="0">
                  <a:pos x="4" y="80"/>
                </a:cxn>
                <a:cxn ang="0">
                  <a:pos x="2" y="70"/>
                </a:cxn>
                <a:cxn ang="0">
                  <a:pos x="8" y="60"/>
                </a:cxn>
                <a:cxn ang="0">
                  <a:pos x="18" y="52"/>
                </a:cxn>
                <a:cxn ang="0">
                  <a:pos x="8" y="42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8" y="8"/>
                </a:cxn>
                <a:cxn ang="0">
                  <a:pos x="42" y="0"/>
                </a:cxn>
                <a:cxn ang="0">
                  <a:pos x="48" y="2"/>
                </a:cxn>
                <a:cxn ang="0">
                  <a:pos x="86" y="10"/>
                </a:cxn>
                <a:cxn ang="0">
                  <a:pos x="74" y="8"/>
                </a:cxn>
                <a:cxn ang="0">
                  <a:pos x="60" y="20"/>
                </a:cxn>
                <a:cxn ang="0">
                  <a:pos x="50" y="10"/>
                </a:cxn>
                <a:cxn ang="0">
                  <a:pos x="34" y="10"/>
                </a:cxn>
                <a:cxn ang="0">
                  <a:pos x="22" y="20"/>
                </a:cxn>
                <a:cxn ang="0">
                  <a:pos x="20" y="36"/>
                </a:cxn>
                <a:cxn ang="0">
                  <a:pos x="28" y="46"/>
                </a:cxn>
                <a:cxn ang="0">
                  <a:pos x="46" y="46"/>
                </a:cxn>
                <a:cxn ang="0">
                  <a:pos x="60" y="28"/>
                </a:cxn>
              </a:cxnLst>
              <a:rect l="0" t="0" r="r" b="b"/>
              <a:pathLst>
                <a:path w="86" h="118">
                  <a:moveTo>
                    <a:pt x="74" y="8"/>
                  </a:moveTo>
                  <a:lnTo>
                    <a:pt x="7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2" y="2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0" y="3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4" y="46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8" y="80"/>
                  </a:lnTo>
                  <a:lnTo>
                    <a:pt x="72" y="82"/>
                  </a:lnTo>
                  <a:lnTo>
                    <a:pt x="72" y="82"/>
                  </a:lnTo>
                  <a:lnTo>
                    <a:pt x="74" y="86"/>
                  </a:lnTo>
                  <a:lnTo>
                    <a:pt x="74" y="92"/>
                  </a:lnTo>
                  <a:lnTo>
                    <a:pt x="74" y="92"/>
                  </a:lnTo>
                  <a:lnTo>
                    <a:pt x="72" y="100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2" y="110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0" y="116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8" y="100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2" y="76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6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2" y="48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4" y="3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4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4" y="2"/>
                  </a:lnTo>
                  <a:lnTo>
                    <a:pt x="86" y="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74" y="8"/>
                  </a:lnTo>
                  <a:lnTo>
                    <a:pt x="74" y="8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60" y="20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0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4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2" y="20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6" y="46"/>
                  </a:lnTo>
                  <a:lnTo>
                    <a:pt x="52" y="42"/>
                  </a:lnTo>
                  <a:lnTo>
                    <a:pt x="58" y="36"/>
                  </a:lnTo>
                  <a:lnTo>
                    <a:pt x="60" y="28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85"/>
            <p:cNvSpPr>
              <a:spLocks noEditPoints="1"/>
            </p:cNvSpPr>
            <p:nvPr/>
          </p:nvSpPr>
          <p:spPr bwMode="auto">
            <a:xfrm>
              <a:off x="3314700" y="3917950"/>
              <a:ext cx="120650" cy="136525"/>
            </a:xfrm>
            <a:custGeom>
              <a:avLst/>
              <a:gdLst/>
              <a:ahLst/>
              <a:cxnLst>
                <a:cxn ang="0">
                  <a:pos x="12" y="46"/>
                </a:cxn>
                <a:cxn ang="0">
                  <a:pos x="16" y="64"/>
                </a:cxn>
                <a:cxn ang="0">
                  <a:pos x="18" y="70"/>
                </a:cxn>
                <a:cxn ang="0">
                  <a:pos x="24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4" y="76"/>
                </a:cxn>
                <a:cxn ang="0">
                  <a:pos x="64" y="74"/>
                </a:cxn>
                <a:cxn ang="0">
                  <a:pos x="64" y="82"/>
                </a:cxn>
                <a:cxn ang="0">
                  <a:pos x="50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8" y="74"/>
                </a:cxn>
                <a:cxn ang="0">
                  <a:pos x="4" y="68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6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2" y="2"/>
                </a:cxn>
                <a:cxn ang="0">
                  <a:pos x="58" y="4"/>
                </a:cxn>
                <a:cxn ang="0">
                  <a:pos x="70" y="12"/>
                </a:cxn>
                <a:cxn ang="0">
                  <a:pos x="72" y="18"/>
                </a:cxn>
                <a:cxn ang="0">
                  <a:pos x="74" y="26"/>
                </a:cxn>
                <a:cxn ang="0">
                  <a:pos x="74" y="44"/>
                </a:cxn>
                <a:cxn ang="0">
                  <a:pos x="12" y="46"/>
                </a:cxn>
                <a:cxn ang="0">
                  <a:pos x="62" y="26"/>
                </a:cxn>
                <a:cxn ang="0">
                  <a:pos x="58" y="18"/>
                </a:cxn>
                <a:cxn ang="0">
                  <a:pos x="52" y="10"/>
                </a:cxn>
                <a:cxn ang="0">
                  <a:pos x="48" y="10"/>
                </a:cxn>
                <a:cxn ang="0">
                  <a:pos x="42" y="8"/>
                </a:cxn>
                <a:cxn ang="0">
                  <a:pos x="22" y="16"/>
                </a:cxn>
                <a:cxn ang="0">
                  <a:pos x="18" y="26"/>
                </a:cxn>
                <a:cxn ang="0">
                  <a:pos x="62" y="38"/>
                </a:cxn>
                <a:cxn ang="0">
                  <a:pos x="62" y="26"/>
                </a:cxn>
              </a:cxnLst>
              <a:rect l="0" t="0" r="r" b="b"/>
              <a:pathLst>
                <a:path w="76" h="86">
                  <a:moveTo>
                    <a:pt x="12" y="46"/>
                  </a:moveTo>
                  <a:lnTo>
                    <a:pt x="12" y="46"/>
                  </a:lnTo>
                  <a:lnTo>
                    <a:pt x="14" y="56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8" y="70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64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2" y="80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4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2" y="1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6" y="34"/>
                  </a:lnTo>
                  <a:lnTo>
                    <a:pt x="74" y="44"/>
                  </a:lnTo>
                  <a:lnTo>
                    <a:pt x="74" y="46"/>
                  </a:lnTo>
                  <a:lnTo>
                    <a:pt x="12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6" y="14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0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18" y="26"/>
                  </a:lnTo>
                  <a:lnTo>
                    <a:pt x="14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1" name="Elbow Connector 10"/>
          <p:cNvCxnSpPr/>
          <p:nvPr/>
        </p:nvCxnSpPr>
        <p:spPr>
          <a:xfrm>
            <a:off x="1196754" y="4909571"/>
            <a:ext cx="822960" cy="228600"/>
          </a:xfrm>
          <a:prstGeom prst="bentConnector3">
            <a:avLst>
              <a:gd name="adj1" fmla="val 44768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Elbow Connector 121"/>
          <p:cNvCxnSpPr/>
          <p:nvPr/>
        </p:nvCxnSpPr>
        <p:spPr>
          <a:xfrm flipV="1">
            <a:off x="1196754" y="5194996"/>
            <a:ext cx="822960" cy="228600"/>
          </a:xfrm>
          <a:prstGeom prst="bentConnector3">
            <a:avLst>
              <a:gd name="adj1" fmla="val 44768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946778" y="5037919"/>
            <a:ext cx="460382" cy="561542"/>
            <a:chOff x="829403" y="5917966"/>
            <a:chExt cx="460382" cy="561542"/>
          </a:xfrm>
        </p:grpSpPr>
        <p:pic>
          <p:nvPicPr>
            <p:cNvPr id="112" name="Picture 111" descr="Serve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9762" y="6119843"/>
              <a:ext cx="359665" cy="35966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29403" y="5917966"/>
              <a:ext cx="460382" cy="261610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100" b="1" kern="0" dirty="0" smtClean="0"/>
                <a:t>Data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14718" y="4524507"/>
            <a:ext cx="524503" cy="563138"/>
            <a:chOff x="797343" y="5368994"/>
            <a:chExt cx="524503" cy="563138"/>
          </a:xfrm>
        </p:grpSpPr>
        <p:pic>
          <p:nvPicPr>
            <p:cNvPr id="111" name="Picture 110" descr="PC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9762" y="5572467"/>
              <a:ext cx="359665" cy="359665"/>
            </a:xfrm>
            <a:prstGeom prst="rect">
              <a:avLst/>
            </a:prstGeom>
          </p:spPr>
        </p:pic>
        <p:sp>
          <p:nvSpPr>
            <p:cNvPr id="114" name="TextBox 113"/>
            <p:cNvSpPr txBox="1"/>
            <p:nvPr/>
          </p:nvSpPr>
          <p:spPr>
            <a:xfrm>
              <a:off x="797343" y="5368994"/>
              <a:ext cx="524503" cy="261610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100" b="1" kern="0" dirty="0" smtClean="0"/>
                <a:t>Video</a:t>
              </a: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2494555" y="3713088"/>
            <a:ext cx="0" cy="128016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3951071" y="4166910"/>
            <a:ext cx="1268354" cy="865730"/>
            <a:chOff x="3908399" y="3729218"/>
            <a:chExt cx="1268354" cy="865730"/>
          </a:xfrm>
        </p:grpSpPr>
        <p:sp>
          <p:nvSpPr>
            <p:cNvPr id="163" name="Freeform 7"/>
            <p:cNvSpPr>
              <a:spLocks/>
            </p:cNvSpPr>
            <p:nvPr/>
          </p:nvSpPr>
          <p:spPr bwMode="auto">
            <a:xfrm>
              <a:off x="3908399" y="3729218"/>
              <a:ext cx="1268354" cy="865730"/>
            </a:xfrm>
            <a:custGeom>
              <a:avLst/>
              <a:gdLst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8636 w 10000"/>
                <a:gd name="connsiteY12" fmla="*/ 10000 h 10000"/>
                <a:gd name="connsiteX13" fmla="*/ 10000 w 10000"/>
                <a:gd name="connsiteY13" fmla="*/ 7308 h 10000"/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13" fmla="*/ 10000 w 10000"/>
                <a:gd name="connsiteY13" fmla="*/ 7308 h 10000"/>
                <a:gd name="connsiteX0" fmla="*/ 7589 w 10000"/>
                <a:gd name="connsiteY0" fmla="*/ 9973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6818 w 10000"/>
                <a:gd name="connsiteY3" fmla="*/ 2308 h 10000"/>
                <a:gd name="connsiteX4" fmla="*/ 5227 w 10000"/>
                <a:gd name="connsiteY4" fmla="*/ 0 h 10000"/>
                <a:gd name="connsiteX5" fmla="*/ 3864 w 10000"/>
                <a:gd name="connsiteY5" fmla="*/ 0 h 10000"/>
                <a:gd name="connsiteX6" fmla="*/ 2273 w 10000"/>
                <a:gd name="connsiteY6" fmla="*/ 2692 h 10000"/>
                <a:gd name="connsiteX7" fmla="*/ 1136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364 w 10000"/>
                <a:gd name="connsiteY10" fmla="*/ 10000 h 10000"/>
                <a:gd name="connsiteX11" fmla="*/ 7589 w 10000"/>
                <a:gd name="connsiteY11" fmla="*/ 9973 h 10000"/>
                <a:gd name="connsiteX0" fmla="*/ 7589 w 9162"/>
                <a:gd name="connsiteY0" fmla="*/ 9973 h 10000"/>
                <a:gd name="connsiteX1" fmla="*/ 8679 w 9162"/>
                <a:gd name="connsiteY1" fmla="*/ 7254 h 10000"/>
                <a:gd name="connsiteX2" fmla="*/ 7798 w 9162"/>
                <a:gd name="connsiteY2" fmla="*/ 4479 h 10000"/>
                <a:gd name="connsiteX3" fmla="*/ 6818 w 9162"/>
                <a:gd name="connsiteY3" fmla="*/ 2308 h 10000"/>
                <a:gd name="connsiteX4" fmla="*/ 5227 w 9162"/>
                <a:gd name="connsiteY4" fmla="*/ 0 h 10000"/>
                <a:gd name="connsiteX5" fmla="*/ 3864 w 9162"/>
                <a:gd name="connsiteY5" fmla="*/ 0 h 10000"/>
                <a:gd name="connsiteX6" fmla="*/ 2273 w 9162"/>
                <a:gd name="connsiteY6" fmla="*/ 2692 h 10000"/>
                <a:gd name="connsiteX7" fmla="*/ 1136 w 9162"/>
                <a:gd name="connsiteY7" fmla="*/ 4615 h 10000"/>
                <a:gd name="connsiteX8" fmla="*/ 0 w 9162"/>
                <a:gd name="connsiteY8" fmla="*/ 7308 h 10000"/>
                <a:gd name="connsiteX9" fmla="*/ 0 w 9162"/>
                <a:gd name="connsiteY9" fmla="*/ 7308 h 10000"/>
                <a:gd name="connsiteX10" fmla="*/ 1364 w 9162"/>
                <a:gd name="connsiteY10" fmla="*/ 10000 h 10000"/>
                <a:gd name="connsiteX11" fmla="*/ 7589 w 9162"/>
                <a:gd name="connsiteY11" fmla="*/ 9973 h 10000"/>
                <a:gd name="connsiteX0" fmla="*/ 8283 w 9854"/>
                <a:gd name="connsiteY0" fmla="*/ 9973 h 10000"/>
                <a:gd name="connsiteX1" fmla="*/ 9473 w 9854"/>
                <a:gd name="connsiteY1" fmla="*/ 7254 h 10000"/>
                <a:gd name="connsiteX2" fmla="*/ 8230 w 9854"/>
                <a:gd name="connsiteY2" fmla="*/ 4533 h 10000"/>
                <a:gd name="connsiteX3" fmla="*/ 7442 w 9854"/>
                <a:gd name="connsiteY3" fmla="*/ 2308 h 10000"/>
                <a:gd name="connsiteX4" fmla="*/ 5705 w 9854"/>
                <a:gd name="connsiteY4" fmla="*/ 0 h 10000"/>
                <a:gd name="connsiteX5" fmla="*/ 4217 w 9854"/>
                <a:gd name="connsiteY5" fmla="*/ 0 h 10000"/>
                <a:gd name="connsiteX6" fmla="*/ 2481 w 9854"/>
                <a:gd name="connsiteY6" fmla="*/ 2692 h 10000"/>
                <a:gd name="connsiteX7" fmla="*/ 1240 w 9854"/>
                <a:gd name="connsiteY7" fmla="*/ 4615 h 10000"/>
                <a:gd name="connsiteX8" fmla="*/ 0 w 9854"/>
                <a:gd name="connsiteY8" fmla="*/ 7308 h 10000"/>
                <a:gd name="connsiteX9" fmla="*/ 0 w 9854"/>
                <a:gd name="connsiteY9" fmla="*/ 7308 h 10000"/>
                <a:gd name="connsiteX10" fmla="*/ 1489 w 9854"/>
                <a:gd name="connsiteY10" fmla="*/ 10000 h 10000"/>
                <a:gd name="connsiteX11" fmla="*/ 8283 w 9854"/>
                <a:gd name="connsiteY11" fmla="*/ 9973 h 10000"/>
                <a:gd name="connsiteX0" fmla="*/ 8406 w 10000"/>
                <a:gd name="connsiteY0" fmla="*/ 9973 h 10000"/>
                <a:gd name="connsiteX1" fmla="*/ 9613 w 10000"/>
                <a:gd name="connsiteY1" fmla="*/ 7254 h 10000"/>
                <a:gd name="connsiteX2" fmla="*/ 8352 w 10000"/>
                <a:gd name="connsiteY2" fmla="*/ 4533 h 10000"/>
                <a:gd name="connsiteX3" fmla="*/ 7552 w 10000"/>
                <a:gd name="connsiteY3" fmla="*/ 2308 h 10000"/>
                <a:gd name="connsiteX4" fmla="*/ 5790 w 10000"/>
                <a:gd name="connsiteY4" fmla="*/ 0 h 10000"/>
                <a:gd name="connsiteX5" fmla="*/ 4279 w 10000"/>
                <a:gd name="connsiteY5" fmla="*/ 0 h 10000"/>
                <a:gd name="connsiteX6" fmla="*/ 2518 w 10000"/>
                <a:gd name="connsiteY6" fmla="*/ 2692 h 10000"/>
                <a:gd name="connsiteX7" fmla="*/ 125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11 w 10000"/>
                <a:gd name="connsiteY10" fmla="*/ 10000 h 10000"/>
                <a:gd name="connsiteX11" fmla="*/ 8406 w 10000"/>
                <a:gd name="connsiteY11" fmla="*/ 9973 h 10000"/>
                <a:gd name="connsiteX0" fmla="*/ 8103 w 9863"/>
                <a:gd name="connsiteY0" fmla="*/ 10000 h 10000"/>
                <a:gd name="connsiteX1" fmla="*/ 9613 w 9863"/>
                <a:gd name="connsiteY1" fmla="*/ 7254 h 10000"/>
                <a:gd name="connsiteX2" fmla="*/ 8352 w 9863"/>
                <a:gd name="connsiteY2" fmla="*/ 4533 h 10000"/>
                <a:gd name="connsiteX3" fmla="*/ 7552 w 9863"/>
                <a:gd name="connsiteY3" fmla="*/ 2308 h 10000"/>
                <a:gd name="connsiteX4" fmla="*/ 5790 w 9863"/>
                <a:gd name="connsiteY4" fmla="*/ 0 h 10000"/>
                <a:gd name="connsiteX5" fmla="*/ 4279 w 9863"/>
                <a:gd name="connsiteY5" fmla="*/ 0 h 10000"/>
                <a:gd name="connsiteX6" fmla="*/ 2518 w 9863"/>
                <a:gd name="connsiteY6" fmla="*/ 2692 h 10000"/>
                <a:gd name="connsiteX7" fmla="*/ 1258 w 9863"/>
                <a:gd name="connsiteY7" fmla="*/ 4615 h 10000"/>
                <a:gd name="connsiteX8" fmla="*/ 0 w 9863"/>
                <a:gd name="connsiteY8" fmla="*/ 7308 h 10000"/>
                <a:gd name="connsiteX9" fmla="*/ 0 w 9863"/>
                <a:gd name="connsiteY9" fmla="*/ 7308 h 10000"/>
                <a:gd name="connsiteX10" fmla="*/ 1511 w 9863"/>
                <a:gd name="connsiteY10" fmla="*/ 10000 h 10000"/>
                <a:gd name="connsiteX11" fmla="*/ 8103 w 9863"/>
                <a:gd name="connsiteY11" fmla="*/ 10000 h 10000"/>
                <a:gd name="connsiteX0" fmla="*/ 8216 w 10000"/>
                <a:gd name="connsiteY0" fmla="*/ 10000 h 10000"/>
                <a:gd name="connsiteX1" fmla="*/ 9747 w 10000"/>
                <a:gd name="connsiteY1" fmla="*/ 7254 h 10000"/>
                <a:gd name="connsiteX2" fmla="*/ 8468 w 10000"/>
                <a:gd name="connsiteY2" fmla="*/ 4533 h 10000"/>
                <a:gd name="connsiteX3" fmla="*/ 7657 w 10000"/>
                <a:gd name="connsiteY3" fmla="*/ 2308 h 10000"/>
                <a:gd name="connsiteX4" fmla="*/ 5870 w 10000"/>
                <a:gd name="connsiteY4" fmla="*/ 0 h 10000"/>
                <a:gd name="connsiteX5" fmla="*/ 4338 w 10000"/>
                <a:gd name="connsiteY5" fmla="*/ 0 h 10000"/>
                <a:gd name="connsiteX6" fmla="*/ 2553 w 10000"/>
                <a:gd name="connsiteY6" fmla="*/ 2692 h 10000"/>
                <a:gd name="connsiteX7" fmla="*/ 1275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32 w 10000"/>
                <a:gd name="connsiteY10" fmla="*/ 10000 h 10000"/>
                <a:gd name="connsiteX11" fmla="*/ 8216 w 10000"/>
                <a:gd name="connsiteY11" fmla="*/ 10000 h 10000"/>
                <a:gd name="connsiteX0" fmla="*/ 8216 w 9747"/>
                <a:gd name="connsiteY0" fmla="*/ 10000 h 10000"/>
                <a:gd name="connsiteX1" fmla="*/ 9747 w 9747"/>
                <a:gd name="connsiteY1" fmla="*/ 7254 h 10000"/>
                <a:gd name="connsiteX2" fmla="*/ 8468 w 9747"/>
                <a:gd name="connsiteY2" fmla="*/ 4533 h 10000"/>
                <a:gd name="connsiteX3" fmla="*/ 7657 w 9747"/>
                <a:gd name="connsiteY3" fmla="*/ 2308 h 10000"/>
                <a:gd name="connsiteX4" fmla="*/ 5870 w 9747"/>
                <a:gd name="connsiteY4" fmla="*/ 0 h 10000"/>
                <a:gd name="connsiteX5" fmla="*/ 4338 w 9747"/>
                <a:gd name="connsiteY5" fmla="*/ 0 h 10000"/>
                <a:gd name="connsiteX6" fmla="*/ 2553 w 9747"/>
                <a:gd name="connsiteY6" fmla="*/ 2692 h 10000"/>
                <a:gd name="connsiteX7" fmla="*/ 1275 w 9747"/>
                <a:gd name="connsiteY7" fmla="*/ 4615 h 10000"/>
                <a:gd name="connsiteX8" fmla="*/ 0 w 9747"/>
                <a:gd name="connsiteY8" fmla="*/ 7308 h 10000"/>
                <a:gd name="connsiteX9" fmla="*/ 0 w 9747"/>
                <a:gd name="connsiteY9" fmla="*/ 7308 h 10000"/>
                <a:gd name="connsiteX10" fmla="*/ 1532 w 9747"/>
                <a:gd name="connsiteY10" fmla="*/ 10000 h 10000"/>
                <a:gd name="connsiteX11" fmla="*/ 8216 w 9747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000">
                  <a:moveTo>
                    <a:pt x="8429" y="10000"/>
                  </a:moveTo>
                  <a:cubicBezTo>
                    <a:pt x="9623" y="9932"/>
                    <a:pt x="9985" y="8392"/>
                    <a:pt x="10000" y="7254"/>
                  </a:cubicBezTo>
                  <a:cubicBezTo>
                    <a:pt x="10000" y="7254"/>
                    <a:pt x="9888" y="4533"/>
                    <a:pt x="8688" y="4533"/>
                  </a:cubicBezTo>
                  <a:cubicBezTo>
                    <a:pt x="8652" y="3301"/>
                    <a:pt x="8096" y="2397"/>
                    <a:pt x="7540" y="2362"/>
                  </a:cubicBezTo>
                  <a:cubicBezTo>
                    <a:pt x="7278" y="1592"/>
                    <a:pt x="7184" y="55"/>
                    <a:pt x="6003" y="82"/>
                  </a:cubicBezTo>
                  <a:lnTo>
                    <a:pt x="4451" y="0"/>
                  </a:lnTo>
                  <a:cubicBezTo>
                    <a:pt x="4451" y="0"/>
                    <a:pt x="2880" y="0"/>
                    <a:pt x="2619" y="2692"/>
                  </a:cubicBezTo>
                  <a:cubicBezTo>
                    <a:pt x="2356" y="2692"/>
                    <a:pt x="1308" y="2692"/>
                    <a:pt x="1308" y="4615"/>
                  </a:cubicBezTo>
                  <a:cubicBezTo>
                    <a:pt x="785" y="4615"/>
                    <a:pt x="0" y="5000"/>
                    <a:pt x="0" y="7308"/>
                  </a:cubicBezTo>
                  <a:lnTo>
                    <a:pt x="0" y="7308"/>
                  </a:lnTo>
                  <a:cubicBezTo>
                    <a:pt x="0" y="7308"/>
                    <a:pt x="0" y="10000"/>
                    <a:pt x="1572" y="10000"/>
                  </a:cubicBezTo>
                  <a:lnTo>
                    <a:pt x="8429" y="100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Text Box 8"/>
            <p:cNvSpPr txBox="1">
              <a:spLocks noChangeArrowheads="1"/>
            </p:cNvSpPr>
            <p:nvPr/>
          </p:nvSpPr>
          <p:spPr bwMode="auto">
            <a:xfrm>
              <a:off x="4083874" y="4026272"/>
              <a:ext cx="935552" cy="2815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100508" tIns="50254" rIns="100508" bIns="50254">
              <a:spAutoFit/>
            </a:bodyPr>
            <a:lstStyle/>
            <a:p>
              <a:pPr algn="ctr" defTabSz="1006175">
                <a:lnSpc>
                  <a:spcPct val="90000"/>
                </a:lnSpc>
              </a:pPr>
              <a:r>
                <a:rPr lang="en-US" sz="1300" b="1" dirty="0" smtClean="0"/>
                <a:t>Internet   </a:t>
              </a:r>
              <a:endParaRPr lang="en-US" sz="1300" b="1" dirty="0"/>
            </a:p>
          </p:txBody>
        </p:sp>
      </p:grpSp>
      <p:cxnSp>
        <p:nvCxnSpPr>
          <p:cNvPr id="164" name="Straight Connector 163"/>
          <p:cNvCxnSpPr/>
          <p:nvPr/>
        </p:nvCxnSpPr>
        <p:spPr>
          <a:xfrm flipH="1">
            <a:off x="2708850" y="5466905"/>
            <a:ext cx="1" cy="960120"/>
          </a:xfrm>
          <a:prstGeom prst="line">
            <a:avLst/>
          </a:prstGeom>
          <a:ln w="12700">
            <a:solidFill>
              <a:srgbClr val="4D494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 Box 10"/>
          <p:cNvSpPr txBox="1">
            <a:spLocks noChangeArrowheads="1"/>
          </p:cNvSpPr>
          <p:nvPr/>
        </p:nvSpPr>
        <p:spPr bwMode="auto">
          <a:xfrm flipH="1">
            <a:off x="6401234" y="3081412"/>
            <a:ext cx="1665559" cy="29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5" rIns="91431" bIns="45715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1600" b="1"/>
            </a:lvl1pPr>
          </a:lstStyle>
          <a:p>
            <a:r>
              <a:rPr lang="en-US" sz="1300" dirty="0" smtClean="0"/>
              <a:t>Customer Site B</a:t>
            </a:r>
            <a:endParaRPr lang="en-US" sz="1300" dirty="0"/>
          </a:p>
        </p:txBody>
      </p:sp>
      <p:sp>
        <p:nvSpPr>
          <p:cNvPr id="210" name="Text Box 10"/>
          <p:cNvSpPr txBox="1">
            <a:spLocks noChangeArrowheads="1"/>
          </p:cNvSpPr>
          <p:nvPr/>
        </p:nvSpPr>
        <p:spPr bwMode="auto">
          <a:xfrm flipH="1">
            <a:off x="7318617" y="4268550"/>
            <a:ext cx="1221664" cy="3046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00508" tIns="50254" rIns="100508" bIns="50254">
            <a:spAutoFit/>
          </a:bodyPr>
          <a:lstStyle/>
          <a:p>
            <a:pPr algn="ctr" defTabSz="1006175">
              <a:lnSpc>
                <a:spcPct val="110000"/>
              </a:lnSpc>
            </a:pPr>
            <a:r>
              <a:rPr lang="en-US" sz="1200" b="1" dirty="0" smtClean="0"/>
              <a:t>App Clients</a:t>
            </a:r>
          </a:p>
        </p:txBody>
      </p:sp>
      <p:cxnSp>
        <p:nvCxnSpPr>
          <p:cNvPr id="132" name="Straight Connector 131"/>
          <p:cNvCxnSpPr/>
          <p:nvPr/>
        </p:nvCxnSpPr>
        <p:spPr>
          <a:xfrm flipH="1">
            <a:off x="1181514" y="5644261"/>
            <a:ext cx="1" cy="1097280"/>
          </a:xfrm>
          <a:prstGeom prst="line">
            <a:avLst/>
          </a:prstGeom>
          <a:ln w="12700">
            <a:solidFill>
              <a:srgbClr val="4D494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197460" y="6654106"/>
            <a:ext cx="6786176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7985759" y="5644261"/>
            <a:ext cx="1" cy="1097280"/>
          </a:xfrm>
          <a:prstGeom prst="line">
            <a:avLst/>
          </a:prstGeom>
          <a:ln w="12700">
            <a:solidFill>
              <a:srgbClr val="4D494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Elbow Connector 211"/>
          <p:cNvCxnSpPr/>
          <p:nvPr/>
        </p:nvCxnSpPr>
        <p:spPr>
          <a:xfrm flipH="1">
            <a:off x="6907641" y="4909571"/>
            <a:ext cx="1005840" cy="228600"/>
          </a:xfrm>
          <a:prstGeom prst="bentConnector3">
            <a:avLst>
              <a:gd name="adj1" fmla="val 32646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Elbow Connector 212"/>
          <p:cNvCxnSpPr/>
          <p:nvPr/>
        </p:nvCxnSpPr>
        <p:spPr>
          <a:xfrm flipH="1" flipV="1">
            <a:off x="6907641" y="5194996"/>
            <a:ext cx="1005840" cy="228600"/>
          </a:xfrm>
          <a:prstGeom prst="bentConnector3">
            <a:avLst>
              <a:gd name="adj1" fmla="val 31678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4" name="Group 213"/>
          <p:cNvGrpSpPr/>
          <p:nvPr/>
        </p:nvGrpSpPr>
        <p:grpSpPr>
          <a:xfrm flipH="1">
            <a:off x="7767838" y="5037919"/>
            <a:ext cx="460382" cy="561542"/>
            <a:chOff x="829403" y="5917966"/>
            <a:chExt cx="460382" cy="561542"/>
          </a:xfrm>
        </p:grpSpPr>
        <p:pic>
          <p:nvPicPr>
            <p:cNvPr id="215" name="Picture 214" descr="Serve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9762" y="6119843"/>
              <a:ext cx="359665" cy="359665"/>
            </a:xfrm>
            <a:prstGeom prst="rect">
              <a:avLst/>
            </a:prstGeom>
          </p:spPr>
        </p:pic>
        <p:sp>
          <p:nvSpPr>
            <p:cNvPr id="216" name="TextBox 215"/>
            <p:cNvSpPr txBox="1"/>
            <p:nvPr/>
          </p:nvSpPr>
          <p:spPr>
            <a:xfrm>
              <a:off x="829403" y="5917966"/>
              <a:ext cx="460382" cy="261610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100" b="1" kern="0" dirty="0" smtClean="0"/>
                <a:t>Data</a:t>
              </a:r>
            </a:p>
          </p:txBody>
        </p:sp>
      </p:grpSp>
      <p:grpSp>
        <p:nvGrpSpPr>
          <p:cNvPr id="217" name="Group 216"/>
          <p:cNvGrpSpPr/>
          <p:nvPr/>
        </p:nvGrpSpPr>
        <p:grpSpPr>
          <a:xfrm flipH="1">
            <a:off x="7735777" y="4524507"/>
            <a:ext cx="524503" cy="563138"/>
            <a:chOff x="797343" y="5368994"/>
            <a:chExt cx="524503" cy="563138"/>
          </a:xfrm>
        </p:grpSpPr>
        <p:pic>
          <p:nvPicPr>
            <p:cNvPr id="218" name="Picture 217" descr="PC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9762" y="5572467"/>
              <a:ext cx="359665" cy="359665"/>
            </a:xfrm>
            <a:prstGeom prst="rect">
              <a:avLst/>
            </a:prstGeom>
          </p:spPr>
        </p:pic>
        <p:sp>
          <p:nvSpPr>
            <p:cNvPr id="219" name="TextBox 218"/>
            <p:cNvSpPr txBox="1"/>
            <p:nvPr/>
          </p:nvSpPr>
          <p:spPr>
            <a:xfrm>
              <a:off x="797343" y="5368994"/>
              <a:ext cx="524503" cy="261610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100" b="1" kern="0" dirty="0" smtClean="0"/>
                <a:t>Video</a:t>
              </a:r>
            </a:p>
          </p:txBody>
        </p:sp>
      </p:grpSp>
      <p:cxnSp>
        <p:nvCxnSpPr>
          <p:cNvPr id="220" name="Straight Connector 219"/>
          <p:cNvCxnSpPr/>
          <p:nvPr/>
        </p:nvCxnSpPr>
        <p:spPr>
          <a:xfrm flipH="1">
            <a:off x="6668378" y="3713088"/>
            <a:ext cx="0" cy="128016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>
            <a:off x="6466147" y="5466905"/>
            <a:ext cx="1" cy="960120"/>
          </a:xfrm>
          <a:prstGeom prst="line">
            <a:avLst/>
          </a:prstGeom>
          <a:ln w="12700">
            <a:solidFill>
              <a:srgbClr val="4D494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2732152" y="3743351"/>
            <a:ext cx="3685032" cy="0"/>
          </a:xfrm>
          <a:prstGeom prst="line">
            <a:avLst/>
          </a:prstGeom>
          <a:ln w="19050">
            <a:solidFill>
              <a:srgbClr val="0000FF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4676543" y="2006830"/>
            <a:ext cx="734860" cy="699356"/>
            <a:chOff x="5021983" y="1939024"/>
            <a:chExt cx="734860" cy="699356"/>
          </a:xfrm>
        </p:grpSpPr>
        <p:sp>
          <p:nvSpPr>
            <p:cNvPr id="106" name="TextBox 105"/>
            <p:cNvSpPr txBox="1"/>
            <p:nvPr/>
          </p:nvSpPr>
          <p:spPr>
            <a:xfrm>
              <a:off x="5021983" y="1939024"/>
              <a:ext cx="734860" cy="380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/>
                <a:t>Versa </a:t>
              </a:r>
              <a:r>
                <a:rPr lang="en-US" sz="1100" b="1" dirty="0"/>
                <a:t/>
              </a:r>
              <a:br>
                <a:rPr lang="en-US" sz="1100" b="1" dirty="0"/>
              </a:br>
              <a:r>
                <a:rPr lang="en-US" sz="1100" b="1" dirty="0" smtClean="0"/>
                <a:t>Director</a:t>
              </a:r>
            </a:p>
          </p:txBody>
        </p:sp>
        <p:pic>
          <p:nvPicPr>
            <p:cNvPr id="245" name="Picture 244" descr="BSC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09581" y="2278715"/>
              <a:ext cx="359665" cy="359665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5284060" y="2005548"/>
            <a:ext cx="783388" cy="700638"/>
            <a:chOff x="5644740" y="1937742"/>
            <a:chExt cx="783388" cy="700638"/>
          </a:xfrm>
        </p:grpSpPr>
        <p:sp>
          <p:nvSpPr>
            <p:cNvPr id="110" name="TextBox 109"/>
            <p:cNvSpPr txBox="1"/>
            <p:nvPr/>
          </p:nvSpPr>
          <p:spPr>
            <a:xfrm>
              <a:off x="5644740" y="1937742"/>
              <a:ext cx="783388" cy="381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/>
                <a:t>SD-WAN</a:t>
              </a:r>
            </a:p>
            <a:p>
              <a:pPr algn="ctr">
                <a:lnSpc>
                  <a:spcPct val="85000"/>
                </a:lnSpc>
              </a:pPr>
              <a:r>
                <a:rPr lang="en-US" sz="1100" b="1" dirty="0" smtClean="0"/>
                <a:t>Controller</a:t>
              </a:r>
            </a:p>
          </p:txBody>
        </p:sp>
        <p:pic>
          <p:nvPicPr>
            <p:cNvPr id="246" name="Picture 245" descr="Generic Unit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56602" y="2278715"/>
              <a:ext cx="359665" cy="359665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5870257" y="2125324"/>
            <a:ext cx="912922" cy="580862"/>
            <a:chOff x="6251257" y="2057518"/>
            <a:chExt cx="912922" cy="580862"/>
          </a:xfrm>
        </p:grpSpPr>
        <p:sp>
          <p:nvSpPr>
            <p:cNvPr id="124" name="TextBox 123"/>
            <p:cNvSpPr txBox="1"/>
            <p:nvPr/>
          </p:nvSpPr>
          <p:spPr>
            <a:xfrm>
              <a:off x="6251257" y="2057518"/>
              <a:ext cx="9129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Analytics</a:t>
              </a:r>
            </a:p>
          </p:txBody>
        </p:sp>
        <p:pic>
          <p:nvPicPr>
            <p:cNvPr id="247" name="Picture 246" descr="Control room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27886" y="2278715"/>
              <a:ext cx="359665" cy="359665"/>
            </a:xfrm>
            <a:prstGeom prst="rect">
              <a:avLst/>
            </a:prstGeom>
          </p:spPr>
        </p:pic>
      </p:grpSp>
      <p:sp>
        <p:nvSpPr>
          <p:cNvPr id="141" name="Text Box 10"/>
          <p:cNvSpPr txBox="1">
            <a:spLocks noChangeArrowheads="1"/>
          </p:cNvSpPr>
          <p:nvPr/>
        </p:nvSpPr>
        <p:spPr bwMode="auto">
          <a:xfrm>
            <a:off x="3581904" y="1265337"/>
            <a:ext cx="2015492" cy="29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5" rIns="91431" bIns="45715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1600" b="1"/>
            </a:lvl1pPr>
          </a:lstStyle>
          <a:p>
            <a:r>
              <a:rPr lang="en-US" sz="1300" dirty="0" smtClean="0"/>
              <a:t>Integrated NOC</a:t>
            </a:r>
            <a:endParaRPr lang="en-US" sz="13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749345" y="4881626"/>
            <a:ext cx="1273480" cy="590201"/>
            <a:chOff x="1739185" y="4881626"/>
            <a:chExt cx="1273480" cy="590201"/>
          </a:xfrm>
        </p:grpSpPr>
        <p:sp>
          <p:nvSpPr>
            <p:cNvPr id="93" name="TextBox 92"/>
            <p:cNvSpPr txBox="1"/>
            <p:nvPr/>
          </p:nvSpPr>
          <p:spPr>
            <a:xfrm>
              <a:off x="1739185" y="5210217"/>
              <a:ext cx="1273480" cy="261610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sz="1400" b="1" kern="0">
                  <a:solidFill>
                    <a:srgbClr val="FF0000"/>
                  </a:solidFill>
                </a:defRPr>
              </a:lvl1pPr>
            </a:lstStyle>
            <a:p>
              <a:r>
                <a:rPr lang="en-US" sz="1100" dirty="0" smtClean="0">
                  <a:solidFill>
                    <a:schemeClr val="tx1"/>
                  </a:solidFill>
                </a:rPr>
                <a:t>ETX-2i with DNFV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5998" y="4881626"/>
              <a:ext cx="859854" cy="373192"/>
            </a:xfrm>
            <a:prstGeom prst="rect">
              <a:avLst/>
            </a:prstGeom>
          </p:spPr>
        </p:pic>
      </p:grpSp>
      <p:sp>
        <p:nvSpPr>
          <p:cNvPr id="175" name="Freeform 174"/>
          <p:cNvSpPr/>
          <p:nvPr/>
        </p:nvSpPr>
        <p:spPr>
          <a:xfrm>
            <a:off x="2555979" y="3901391"/>
            <a:ext cx="249581" cy="1303520"/>
          </a:xfrm>
          <a:custGeom>
            <a:avLst/>
            <a:gdLst>
              <a:gd name="connsiteX0" fmla="*/ 0 w 99060"/>
              <a:gd name="connsiteY0" fmla="*/ 0 h 99060"/>
              <a:gd name="connsiteX1" fmla="*/ 0 w 99060"/>
              <a:gd name="connsiteY1" fmla="*/ 99060 h 99060"/>
              <a:gd name="connsiteX2" fmla="*/ 99060 w 99060"/>
              <a:gd name="connsiteY2" fmla="*/ 99060 h 9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99060">
                <a:moveTo>
                  <a:pt x="0" y="0"/>
                </a:moveTo>
                <a:lnTo>
                  <a:pt x="0" y="99060"/>
                </a:lnTo>
                <a:lnTo>
                  <a:pt x="99060" y="99060"/>
                </a:lnTo>
              </a:path>
            </a:pathLst>
          </a:custGeom>
          <a:noFill/>
          <a:ln w="19050" cap="flat" cmpd="sng" algn="ctr">
            <a:solidFill>
              <a:schemeClr val="accent4"/>
            </a:solidFill>
            <a:prstDash val="sysDot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>
            <a:off x="2610203" y="3901391"/>
            <a:ext cx="201850" cy="1225574"/>
          </a:xfrm>
          <a:custGeom>
            <a:avLst/>
            <a:gdLst>
              <a:gd name="connsiteX0" fmla="*/ 0 w 99060"/>
              <a:gd name="connsiteY0" fmla="*/ 0 h 99060"/>
              <a:gd name="connsiteX1" fmla="*/ 0 w 99060"/>
              <a:gd name="connsiteY1" fmla="*/ 99060 h 99060"/>
              <a:gd name="connsiteX2" fmla="*/ 99060 w 99060"/>
              <a:gd name="connsiteY2" fmla="*/ 99060 h 9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99060">
                <a:moveTo>
                  <a:pt x="0" y="0"/>
                </a:moveTo>
                <a:lnTo>
                  <a:pt x="0" y="99060"/>
                </a:lnTo>
                <a:lnTo>
                  <a:pt x="99060" y="99060"/>
                </a:ln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ounded Rectangle 165"/>
          <p:cNvSpPr/>
          <p:nvPr/>
        </p:nvSpPr>
        <p:spPr>
          <a:xfrm>
            <a:off x="2042159" y="4373331"/>
            <a:ext cx="1009709" cy="19087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927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KVM Hypervisor 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2042159" y="4067959"/>
            <a:ext cx="1009709" cy="19087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927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Open </a:t>
            </a:r>
            <a:r>
              <a:rPr lang="en-US" sz="1050" b="1" dirty="0" err="1" smtClean="0">
                <a:solidFill>
                  <a:schemeClr val="tx1"/>
                </a:solidFill>
              </a:rPr>
              <a:t>vSwitch</a:t>
            </a:r>
            <a:r>
              <a:rPr lang="en-US" sz="1050" b="1" dirty="0" smtClean="0">
                <a:solidFill>
                  <a:schemeClr val="tx1"/>
                </a:solidFill>
              </a:rPr>
              <a:t> </a:t>
            </a:r>
            <a:endParaRPr lang="en-US" sz="1050" b="1" dirty="0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922751" y="4882458"/>
            <a:ext cx="1227746" cy="589369"/>
            <a:chOff x="5964879" y="4882458"/>
            <a:chExt cx="1227746" cy="589369"/>
          </a:xfrm>
        </p:grpSpPr>
        <p:sp>
          <p:nvSpPr>
            <p:cNvPr id="234" name="TextBox 233"/>
            <p:cNvSpPr txBox="1"/>
            <p:nvPr/>
          </p:nvSpPr>
          <p:spPr>
            <a:xfrm flipH="1">
              <a:off x="5964879" y="5210217"/>
              <a:ext cx="1227746" cy="261610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sz="1400" b="1" kern="0">
                  <a:solidFill>
                    <a:srgbClr val="FF0000"/>
                  </a:solidFill>
                </a:defRPr>
              </a:lvl1pPr>
            </a:lstStyle>
            <a:p>
              <a:r>
                <a:rPr lang="en-US" sz="1100" dirty="0" smtClean="0">
                  <a:solidFill>
                    <a:schemeClr val="tx1"/>
                  </a:solidFill>
                </a:rPr>
                <a:t>ETX-2i with DNFV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8984" y="4882458"/>
              <a:ext cx="859536" cy="373054"/>
            </a:xfrm>
            <a:prstGeom prst="rect">
              <a:avLst/>
            </a:prstGeom>
          </p:spPr>
        </p:pic>
      </p:grpSp>
      <p:sp>
        <p:nvSpPr>
          <p:cNvPr id="168" name="Freeform 167"/>
          <p:cNvSpPr/>
          <p:nvPr/>
        </p:nvSpPr>
        <p:spPr>
          <a:xfrm flipH="1">
            <a:off x="6106855" y="3901391"/>
            <a:ext cx="494911" cy="1303520"/>
          </a:xfrm>
          <a:custGeom>
            <a:avLst/>
            <a:gdLst>
              <a:gd name="connsiteX0" fmla="*/ 0 w 99060"/>
              <a:gd name="connsiteY0" fmla="*/ 0 h 99060"/>
              <a:gd name="connsiteX1" fmla="*/ 0 w 99060"/>
              <a:gd name="connsiteY1" fmla="*/ 99060 h 99060"/>
              <a:gd name="connsiteX2" fmla="*/ 99060 w 99060"/>
              <a:gd name="connsiteY2" fmla="*/ 99060 h 9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99060">
                <a:moveTo>
                  <a:pt x="0" y="0"/>
                </a:moveTo>
                <a:lnTo>
                  <a:pt x="0" y="99060"/>
                </a:lnTo>
                <a:lnTo>
                  <a:pt x="99060" y="99060"/>
                </a:lnTo>
              </a:path>
            </a:pathLst>
          </a:custGeom>
          <a:noFill/>
          <a:ln w="19050" cap="flat" cmpd="sng" algn="ctr">
            <a:solidFill>
              <a:schemeClr val="accent4"/>
            </a:solidFill>
            <a:prstDash val="sysDot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8"/>
          <p:cNvSpPr/>
          <p:nvPr/>
        </p:nvSpPr>
        <p:spPr>
          <a:xfrm flipH="1">
            <a:off x="6094514" y="3901391"/>
            <a:ext cx="451759" cy="1225574"/>
          </a:xfrm>
          <a:custGeom>
            <a:avLst/>
            <a:gdLst>
              <a:gd name="connsiteX0" fmla="*/ 0 w 99060"/>
              <a:gd name="connsiteY0" fmla="*/ 0 h 99060"/>
              <a:gd name="connsiteX1" fmla="*/ 0 w 99060"/>
              <a:gd name="connsiteY1" fmla="*/ 99060 h 99060"/>
              <a:gd name="connsiteX2" fmla="*/ 99060 w 99060"/>
              <a:gd name="connsiteY2" fmla="*/ 99060 h 9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99060">
                <a:moveTo>
                  <a:pt x="0" y="0"/>
                </a:moveTo>
                <a:lnTo>
                  <a:pt x="0" y="99060"/>
                </a:lnTo>
                <a:lnTo>
                  <a:pt x="99060" y="99060"/>
                </a:ln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 flipH="1">
            <a:off x="6098769" y="4373331"/>
            <a:ext cx="1009709" cy="19087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927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KVM Hypervisor </a:t>
            </a:r>
          </a:p>
        </p:txBody>
      </p:sp>
      <p:sp>
        <p:nvSpPr>
          <p:cNvPr id="139" name="Rounded Rectangle 138"/>
          <p:cNvSpPr/>
          <p:nvPr/>
        </p:nvSpPr>
        <p:spPr>
          <a:xfrm flipH="1">
            <a:off x="6098769" y="4067959"/>
            <a:ext cx="1009709" cy="19087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927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Open </a:t>
            </a:r>
            <a:r>
              <a:rPr lang="en-US" sz="1050" b="1" dirty="0" err="1" smtClean="0">
                <a:solidFill>
                  <a:schemeClr val="tx1"/>
                </a:solidFill>
              </a:rPr>
              <a:t>vSwitch</a:t>
            </a:r>
            <a:r>
              <a:rPr lang="en-US" sz="1050" b="1" dirty="0" smtClean="0">
                <a:solidFill>
                  <a:schemeClr val="tx1"/>
                </a:solidFill>
              </a:rPr>
              <a:t> </a:t>
            </a:r>
            <a:endParaRPr lang="en-US" sz="1050" b="1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37070" y="3349785"/>
            <a:ext cx="1019831" cy="593568"/>
            <a:chOff x="2037070" y="3349785"/>
            <a:chExt cx="1019831" cy="593568"/>
          </a:xfrm>
        </p:grpSpPr>
        <p:sp>
          <p:nvSpPr>
            <p:cNvPr id="153" name="Rectangle 152"/>
            <p:cNvSpPr/>
            <p:nvPr/>
          </p:nvSpPr>
          <p:spPr>
            <a:xfrm>
              <a:off x="2037070" y="3349785"/>
              <a:ext cx="1019831" cy="2692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006175">
                <a:lnSpc>
                  <a:spcPct val="110000"/>
                </a:lnSpc>
              </a:pPr>
              <a:r>
                <a:rPr lang="en-US" sz="1100" b="1" dirty="0" smtClean="0"/>
                <a:t>Versa </a:t>
              </a:r>
              <a:r>
                <a:rPr lang="en-US" sz="1100" b="1" dirty="0" err="1" smtClean="0"/>
                <a:t>FlexVNF</a:t>
              </a:r>
              <a:endParaRPr lang="en-US" sz="1100" b="1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357154" y="3563690"/>
              <a:ext cx="379663" cy="379663"/>
              <a:chOff x="2357154" y="3563690"/>
              <a:chExt cx="379663" cy="379663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357154" y="3563690"/>
                <a:ext cx="379663" cy="37966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927B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050" b="1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02963" y="3606457"/>
                <a:ext cx="283218" cy="308364"/>
              </a:xfrm>
              <a:prstGeom prst="rect">
                <a:avLst/>
              </a:prstGeom>
            </p:spPr>
          </p:pic>
        </p:grpSp>
      </p:grpSp>
      <p:grpSp>
        <p:nvGrpSpPr>
          <p:cNvPr id="126" name="Group 125"/>
          <p:cNvGrpSpPr/>
          <p:nvPr/>
        </p:nvGrpSpPr>
        <p:grpSpPr>
          <a:xfrm>
            <a:off x="6096376" y="3349785"/>
            <a:ext cx="1019831" cy="593568"/>
            <a:chOff x="2037070" y="3349785"/>
            <a:chExt cx="1019831" cy="593568"/>
          </a:xfrm>
        </p:grpSpPr>
        <p:sp>
          <p:nvSpPr>
            <p:cNvPr id="128" name="Rectangle 127"/>
            <p:cNvSpPr/>
            <p:nvPr/>
          </p:nvSpPr>
          <p:spPr>
            <a:xfrm>
              <a:off x="2037070" y="3349785"/>
              <a:ext cx="1019831" cy="2692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006175">
                <a:lnSpc>
                  <a:spcPct val="110000"/>
                </a:lnSpc>
              </a:pPr>
              <a:r>
                <a:rPr lang="en-US" sz="1100" b="1" dirty="0" smtClean="0"/>
                <a:t>Versa </a:t>
              </a:r>
              <a:r>
                <a:rPr lang="en-US" sz="1100" b="1" dirty="0" err="1" smtClean="0"/>
                <a:t>FlexVNF</a:t>
              </a:r>
              <a:endParaRPr lang="en-US" sz="1100" b="1" dirty="0"/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2357154" y="3563690"/>
              <a:ext cx="379663" cy="379663"/>
              <a:chOff x="2357154" y="3563690"/>
              <a:chExt cx="379663" cy="379663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2357154" y="3563690"/>
                <a:ext cx="379663" cy="37966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927B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050" b="1"/>
              </a:p>
            </p:txBody>
          </p:sp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02963" y="3606457"/>
                <a:ext cx="283218" cy="308364"/>
              </a:xfrm>
              <a:prstGeom prst="rect">
                <a:avLst/>
              </a:prstGeom>
            </p:spPr>
          </p:pic>
        </p:grp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37097" y="1596756"/>
            <a:ext cx="728613" cy="229485"/>
          </a:xfrm>
          <a:prstGeom prst="rect">
            <a:avLst/>
          </a:prstGeom>
        </p:spPr>
      </p:pic>
      <p:sp>
        <p:nvSpPr>
          <p:cNvPr id="125" name="Rectangle 124"/>
          <p:cNvSpPr/>
          <p:nvPr/>
        </p:nvSpPr>
        <p:spPr>
          <a:xfrm rot="20756674">
            <a:off x="-552289" y="1750867"/>
            <a:ext cx="3435321" cy="3539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Lucida Handwriting" panose="03010101010101010101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RAD Booth #301</a:t>
            </a:r>
            <a:endParaRPr lang="en-US" sz="2000" b="1" dirty="0">
              <a:solidFill>
                <a:srgbClr val="FF0000"/>
              </a:solidFill>
              <a:latin typeface="Lucida Handwriting" panose="03010101010101010101" pitchFamily="66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8208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NG-CPE is a </a:t>
            </a:r>
            <a:r>
              <a:rPr lang="en-US" dirty="0" err="1" smtClean="0"/>
              <a:t>computications</a:t>
            </a:r>
            <a:r>
              <a:rPr lang="en-US" dirty="0" smtClean="0"/>
              <a:t> enabler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D-NFV pioneered deployment of networking functionality </a:t>
            </a:r>
          </a:p>
          <a:p>
            <a:pPr marL="0" indent="0" defTabSz="346075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where-ever most suitable</a:t>
            </a:r>
          </a:p>
          <a:p>
            <a:pPr marL="0" indent="0" defTabSz="346075">
              <a:buNone/>
            </a:pPr>
            <a:r>
              <a:rPr lang="en-US" dirty="0" smtClean="0"/>
              <a:t>However, D-NFV maintained the distinction </a:t>
            </a:r>
          </a:p>
          <a:p>
            <a:pPr defTabSz="346075"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between networking functions (whether physical or virtualized)</a:t>
            </a:r>
          </a:p>
          <a:p>
            <a:pPr marL="0" indent="0" defTabSz="346075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which could be placed where-ever most suitable</a:t>
            </a:r>
          </a:p>
          <a:p>
            <a:pPr defTabSz="346075"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and pure compute functions</a:t>
            </a:r>
          </a:p>
          <a:p>
            <a:pPr marL="0" indent="0" defTabSz="346075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which could not be relocated</a:t>
            </a:r>
          </a:p>
          <a:p>
            <a:pPr marL="0" indent="0">
              <a:buNone/>
            </a:pPr>
            <a:r>
              <a:rPr lang="en-US" dirty="0" smtClean="0"/>
              <a:t>The present extension completely blurs the NF/CF distinction -</a:t>
            </a:r>
          </a:p>
          <a:p>
            <a:pPr>
              <a:spcBef>
                <a:spcPts val="0"/>
              </a:spcBef>
            </a:pPr>
            <a:r>
              <a:rPr lang="en-US" i="1" dirty="0" smtClean="0"/>
              <a:t>any</a:t>
            </a:r>
            <a:r>
              <a:rPr lang="en-US" dirty="0" smtClean="0"/>
              <a:t> </a:t>
            </a:r>
            <a:r>
              <a:rPr lang="en-US" dirty="0" smtClean="0"/>
              <a:t>functionality can be deployed anywhere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networking </a:t>
            </a:r>
            <a:r>
              <a:rPr lang="en-US" dirty="0" smtClean="0"/>
              <a:t>and computation can be jointly managed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The NG-CPE’s </a:t>
            </a:r>
            <a:r>
              <a:rPr lang="en-US" i="1" dirty="0" smtClean="0"/>
              <a:t>calling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is to overcome </a:t>
            </a:r>
            <a:r>
              <a:rPr lang="en-US" dirty="0"/>
              <a:t>the </a:t>
            </a:r>
            <a:r>
              <a:rPr lang="en-US" dirty="0" smtClean="0"/>
              <a:t>artificial computation-communications </a:t>
            </a:r>
            <a:r>
              <a:rPr lang="en-US" dirty="0" smtClean="0"/>
              <a:t>divide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364" y="5700562"/>
            <a:ext cx="1635145" cy="65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112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25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/>
          <p:cNvSpPr>
            <a:spLocks noChangeArrowheads="1"/>
          </p:cNvSpPr>
          <p:nvPr/>
        </p:nvSpPr>
        <p:spPr bwMode="auto">
          <a:xfrm flipH="1">
            <a:off x="1535288" y="4599267"/>
            <a:ext cx="2518403" cy="125033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>
              <a:spcBef>
                <a:spcPct val="50000"/>
              </a:spcBef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CPE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8" y="1287308"/>
            <a:ext cx="8607961" cy="534979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concept of </a:t>
            </a:r>
            <a:r>
              <a:rPr lang="en-US" b="1" dirty="0" smtClean="0"/>
              <a:t>C</a:t>
            </a:r>
            <a:r>
              <a:rPr lang="en-US" dirty="0" smtClean="0"/>
              <a:t>ustomer </a:t>
            </a:r>
            <a:r>
              <a:rPr lang="en-US" b="1" dirty="0" smtClean="0"/>
              <a:t>P</a:t>
            </a:r>
            <a:r>
              <a:rPr lang="en-US" dirty="0" smtClean="0"/>
              <a:t>remises </a:t>
            </a:r>
            <a:r>
              <a:rPr lang="en-US" b="1" dirty="0" smtClean="0"/>
              <a:t>E</a:t>
            </a:r>
            <a:r>
              <a:rPr lang="en-US" dirty="0" smtClean="0"/>
              <a:t>quipment </a:t>
            </a:r>
          </a:p>
          <a:p>
            <a:pPr marL="0" indent="0" defTabSz="231775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originally referred to functionalities </a:t>
            </a:r>
            <a:r>
              <a:rPr lang="en-US" i="1" dirty="0" smtClean="0"/>
              <a:t>at</a:t>
            </a:r>
            <a:r>
              <a:rPr lang="en-US" dirty="0" smtClean="0"/>
              <a:t> the </a:t>
            </a:r>
            <a:r>
              <a:rPr lang="en-US" b="1" dirty="0" smtClean="0"/>
              <a:t>C</a:t>
            </a:r>
            <a:r>
              <a:rPr lang="en-US" dirty="0" smtClean="0"/>
              <a:t>ustomer </a:t>
            </a:r>
            <a:r>
              <a:rPr lang="en-US" b="1" dirty="0" smtClean="0"/>
              <a:t>P</a:t>
            </a:r>
            <a:r>
              <a:rPr lang="en-US" dirty="0" smtClean="0"/>
              <a:t>remises</a:t>
            </a:r>
          </a:p>
          <a:p>
            <a:pPr marL="0" indent="0" defTabSz="231775">
              <a:spcBef>
                <a:spcPts val="0"/>
              </a:spcBef>
              <a:buNone/>
            </a:pPr>
            <a:r>
              <a:rPr lang="en-US" dirty="0" smtClean="0"/>
              <a:t>although it was later broadened </a:t>
            </a:r>
            <a:r>
              <a:rPr lang="en-US" dirty="0"/>
              <a:t>to functionalities </a:t>
            </a:r>
            <a:r>
              <a:rPr lang="en-US" i="1" dirty="0" smtClean="0"/>
              <a:t>for</a:t>
            </a:r>
            <a:r>
              <a:rPr lang="en-US" dirty="0" smtClean="0"/>
              <a:t> the </a:t>
            </a:r>
            <a:r>
              <a:rPr lang="en-US" b="1" dirty="0"/>
              <a:t>C</a:t>
            </a:r>
            <a:r>
              <a:rPr lang="en-US" dirty="0"/>
              <a:t>ustomer </a:t>
            </a:r>
            <a:r>
              <a:rPr lang="en-US" b="1" dirty="0"/>
              <a:t>P</a:t>
            </a:r>
            <a:r>
              <a:rPr lang="en-US" dirty="0"/>
              <a:t>remises</a:t>
            </a:r>
            <a:endParaRPr lang="en-US" dirty="0" smtClean="0"/>
          </a:p>
          <a:p>
            <a:pPr marL="0" indent="0" defTabSz="231775">
              <a:spcBef>
                <a:spcPts val="1200"/>
              </a:spcBef>
              <a:buNone/>
            </a:pPr>
            <a:r>
              <a:rPr lang="en-US" dirty="0" smtClean="0"/>
              <a:t>Historically these functionalities were </a:t>
            </a:r>
            <a:r>
              <a:rPr lang="en-US" b="1" dirty="0" smtClean="0"/>
              <a:t>networking</a:t>
            </a:r>
            <a:r>
              <a:rPr lang="en-US" dirty="0" smtClean="0"/>
              <a:t> functionalities</a:t>
            </a:r>
          </a:p>
          <a:p>
            <a:pPr marL="0" indent="0" defTabSz="231775">
              <a:spcBef>
                <a:spcPts val="1200"/>
              </a:spcBef>
              <a:buNone/>
            </a:pPr>
            <a:r>
              <a:rPr lang="en-US" dirty="0" smtClean="0"/>
              <a:t>Non-networking functions (IT functions) </a:t>
            </a:r>
          </a:p>
          <a:p>
            <a:pPr marL="0" indent="0" defTabSz="231775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were confined to servers at the customer site</a:t>
            </a:r>
          </a:p>
          <a:p>
            <a:pPr marL="0" indent="0" defTabSz="231775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and later moved to the cloud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 flipH="1">
            <a:off x="2074991" y="4583981"/>
            <a:ext cx="2035853" cy="3909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508" tIns="50254" rIns="100508" bIns="50254">
            <a:spAutoFit/>
          </a:bodyPr>
          <a:lstStyle/>
          <a:p>
            <a:pPr algn="ctr" defTabSz="1005822">
              <a:lnSpc>
                <a:spcPct val="110000"/>
              </a:lnSpc>
            </a:pPr>
            <a:r>
              <a:rPr lang="en-US" b="1" dirty="0" smtClean="0"/>
              <a:t>Customer Premises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288" y="4990195"/>
            <a:ext cx="839399" cy="65931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 flipH="1">
            <a:off x="2269066" y="5039413"/>
            <a:ext cx="1784624" cy="67604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 dirty="0"/>
          </a:p>
        </p:txBody>
      </p:sp>
      <p:pic>
        <p:nvPicPr>
          <p:cNvPr id="9" name="Picture 145" descr="C:\Gaby\General &amp; Accessories\User Templates\fcd-ip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794" y="5063984"/>
            <a:ext cx="1358055" cy="60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 flipH="1">
            <a:off x="2255391" y="5218591"/>
            <a:ext cx="1531700" cy="2944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00508" tIns="50254" rIns="100508" bIns="50254">
            <a:spAutoFit/>
          </a:bodyPr>
          <a:lstStyle/>
          <a:p>
            <a:pPr algn="ctr" defTabSz="1005822">
              <a:lnSpc>
                <a:spcPct val="110000"/>
              </a:lnSpc>
            </a:pPr>
            <a:r>
              <a:rPr lang="en-US" sz="1200" b="1" dirty="0" smtClean="0"/>
              <a:t>Customer Network</a:t>
            </a:r>
            <a:endParaRPr lang="en-US" sz="1200" b="1" dirty="0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 rot="64793">
            <a:off x="4922224" y="4699203"/>
            <a:ext cx="1607311" cy="1135350"/>
          </a:xfrm>
          <a:custGeom>
            <a:avLst/>
            <a:gdLst>
              <a:gd name="T0" fmla="*/ 294 w 1034"/>
              <a:gd name="T1" fmla="*/ 88 h 737"/>
              <a:gd name="T2" fmla="*/ 223 w 1034"/>
              <a:gd name="T3" fmla="*/ 89 h 737"/>
              <a:gd name="T4" fmla="*/ 150 w 1034"/>
              <a:gd name="T5" fmla="*/ 123 h 737"/>
              <a:gd name="T6" fmla="*/ 94 w 1034"/>
              <a:gd name="T7" fmla="*/ 177 h 737"/>
              <a:gd name="T8" fmla="*/ 67 w 1034"/>
              <a:gd name="T9" fmla="*/ 246 h 737"/>
              <a:gd name="T10" fmla="*/ 58 w 1034"/>
              <a:gd name="T11" fmla="*/ 304 h 737"/>
              <a:gd name="T12" fmla="*/ 17 w 1034"/>
              <a:gd name="T13" fmla="*/ 343 h 737"/>
              <a:gd name="T14" fmla="*/ 0 w 1034"/>
              <a:gd name="T15" fmla="*/ 395 h 737"/>
              <a:gd name="T16" fmla="*/ 9 w 1034"/>
              <a:gd name="T17" fmla="*/ 449 h 737"/>
              <a:gd name="T18" fmla="*/ 51 w 1034"/>
              <a:gd name="T19" fmla="*/ 503 h 737"/>
              <a:gd name="T20" fmla="*/ 127 w 1034"/>
              <a:gd name="T21" fmla="*/ 546 h 737"/>
              <a:gd name="T22" fmla="*/ 125 w 1034"/>
              <a:gd name="T23" fmla="*/ 604 h 737"/>
              <a:gd name="T24" fmla="*/ 163 w 1034"/>
              <a:gd name="T25" fmla="*/ 648 h 737"/>
              <a:gd name="T26" fmla="*/ 219 w 1034"/>
              <a:gd name="T27" fmla="*/ 675 h 737"/>
              <a:gd name="T28" fmla="*/ 284 w 1034"/>
              <a:gd name="T29" fmla="*/ 682 h 737"/>
              <a:gd name="T30" fmla="*/ 337 w 1034"/>
              <a:gd name="T31" fmla="*/ 665 h 737"/>
              <a:gd name="T32" fmla="*/ 395 w 1034"/>
              <a:gd name="T33" fmla="*/ 693 h 737"/>
              <a:gd name="T34" fmla="*/ 472 w 1034"/>
              <a:gd name="T35" fmla="*/ 729 h 737"/>
              <a:gd name="T36" fmla="*/ 550 w 1034"/>
              <a:gd name="T37" fmla="*/ 736 h 737"/>
              <a:gd name="T38" fmla="*/ 629 w 1034"/>
              <a:gd name="T39" fmla="*/ 721 h 737"/>
              <a:gd name="T40" fmla="*/ 702 w 1034"/>
              <a:gd name="T41" fmla="*/ 688 h 737"/>
              <a:gd name="T42" fmla="*/ 765 w 1034"/>
              <a:gd name="T43" fmla="*/ 665 h 737"/>
              <a:gd name="T44" fmla="*/ 825 w 1034"/>
              <a:gd name="T45" fmla="*/ 676 h 737"/>
              <a:gd name="T46" fmla="*/ 889 w 1034"/>
              <a:gd name="T47" fmla="*/ 656 h 737"/>
              <a:gd name="T48" fmla="*/ 939 w 1034"/>
              <a:gd name="T49" fmla="*/ 613 h 737"/>
              <a:gd name="T50" fmla="*/ 971 w 1034"/>
              <a:gd name="T51" fmla="*/ 555 h 737"/>
              <a:gd name="T52" fmla="*/ 966 w 1034"/>
              <a:gd name="T53" fmla="*/ 492 h 737"/>
              <a:gd name="T54" fmla="*/ 1011 w 1034"/>
              <a:gd name="T55" fmla="*/ 430 h 737"/>
              <a:gd name="T56" fmla="*/ 1031 w 1034"/>
              <a:gd name="T57" fmla="*/ 367 h 737"/>
              <a:gd name="T58" fmla="*/ 1027 w 1034"/>
              <a:gd name="T59" fmla="*/ 306 h 737"/>
              <a:gd name="T60" fmla="*/ 999 w 1034"/>
              <a:gd name="T61" fmla="*/ 253 h 737"/>
              <a:gd name="T62" fmla="*/ 951 w 1034"/>
              <a:gd name="T63" fmla="*/ 212 h 737"/>
              <a:gd name="T64" fmla="*/ 936 w 1034"/>
              <a:gd name="T65" fmla="*/ 158 h 737"/>
              <a:gd name="T66" fmla="*/ 904 w 1034"/>
              <a:gd name="T67" fmla="*/ 99 h 737"/>
              <a:gd name="T68" fmla="*/ 846 w 1034"/>
              <a:gd name="T69" fmla="*/ 58 h 737"/>
              <a:gd name="T70" fmla="*/ 773 w 1034"/>
              <a:gd name="T71" fmla="*/ 41 h 737"/>
              <a:gd name="T72" fmla="*/ 702 w 1034"/>
              <a:gd name="T73" fmla="*/ 54 h 737"/>
              <a:gd name="T74" fmla="*/ 642 w 1034"/>
              <a:gd name="T75" fmla="*/ 61 h 737"/>
              <a:gd name="T76" fmla="*/ 575 w 1034"/>
              <a:gd name="T77" fmla="*/ 17 h 737"/>
              <a:gd name="T78" fmla="*/ 513 w 1034"/>
              <a:gd name="T79" fmla="*/ 0 h 737"/>
              <a:gd name="T80" fmla="*/ 451 w 1034"/>
              <a:gd name="T81" fmla="*/ 11 h 737"/>
              <a:gd name="T82" fmla="*/ 389 w 1034"/>
              <a:gd name="T83" fmla="*/ 48 h 737"/>
              <a:gd name="T84" fmla="*/ 331 w 1034"/>
              <a:gd name="T85" fmla="*/ 108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34" h="737">
                <a:moveTo>
                  <a:pt x="331" y="108"/>
                </a:moveTo>
                <a:lnTo>
                  <a:pt x="314" y="95"/>
                </a:lnTo>
                <a:lnTo>
                  <a:pt x="294" y="88"/>
                </a:lnTo>
                <a:lnTo>
                  <a:pt x="271" y="84"/>
                </a:lnTo>
                <a:lnTo>
                  <a:pt x="247" y="86"/>
                </a:lnTo>
                <a:lnTo>
                  <a:pt x="223" y="89"/>
                </a:lnTo>
                <a:lnTo>
                  <a:pt x="196" y="97"/>
                </a:lnTo>
                <a:lnTo>
                  <a:pt x="172" y="110"/>
                </a:lnTo>
                <a:lnTo>
                  <a:pt x="150" y="123"/>
                </a:lnTo>
                <a:lnTo>
                  <a:pt x="129" y="140"/>
                </a:lnTo>
                <a:lnTo>
                  <a:pt x="109" y="158"/>
                </a:lnTo>
                <a:lnTo>
                  <a:pt x="94" y="177"/>
                </a:lnTo>
                <a:lnTo>
                  <a:pt x="80" y="199"/>
                </a:lnTo>
                <a:lnTo>
                  <a:pt x="71" y="222"/>
                </a:lnTo>
                <a:lnTo>
                  <a:pt x="67" y="246"/>
                </a:lnTo>
                <a:lnTo>
                  <a:pt x="67" y="268"/>
                </a:lnTo>
                <a:lnTo>
                  <a:pt x="75" y="293"/>
                </a:lnTo>
                <a:lnTo>
                  <a:pt x="58" y="304"/>
                </a:lnTo>
                <a:lnTo>
                  <a:pt x="43" y="315"/>
                </a:lnTo>
                <a:lnTo>
                  <a:pt x="30" y="328"/>
                </a:lnTo>
                <a:lnTo>
                  <a:pt x="17" y="343"/>
                </a:lnTo>
                <a:lnTo>
                  <a:pt x="9" y="360"/>
                </a:lnTo>
                <a:lnTo>
                  <a:pt x="2" y="376"/>
                </a:lnTo>
                <a:lnTo>
                  <a:pt x="0" y="395"/>
                </a:lnTo>
                <a:lnTo>
                  <a:pt x="0" y="412"/>
                </a:lnTo>
                <a:lnTo>
                  <a:pt x="2" y="432"/>
                </a:lnTo>
                <a:lnTo>
                  <a:pt x="9" y="449"/>
                </a:lnTo>
                <a:lnTo>
                  <a:pt x="19" y="468"/>
                </a:lnTo>
                <a:lnTo>
                  <a:pt x="32" y="486"/>
                </a:lnTo>
                <a:lnTo>
                  <a:pt x="51" y="503"/>
                </a:lnTo>
                <a:lnTo>
                  <a:pt x="71" y="518"/>
                </a:lnTo>
                <a:lnTo>
                  <a:pt x="97" y="533"/>
                </a:lnTo>
                <a:lnTo>
                  <a:pt x="127" y="546"/>
                </a:lnTo>
                <a:lnTo>
                  <a:pt x="122" y="566"/>
                </a:lnTo>
                <a:lnTo>
                  <a:pt x="122" y="585"/>
                </a:lnTo>
                <a:lnTo>
                  <a:pt x="125" y="604"/>
                </a:lnTo>
                <a:lnTo>
                  <a:pt x="135" y="620"/>
                </a:lnTo>
                <a:lnTo>
                  <a:pt x="146" y="635"/>
                </a:lnTo>
                <a:lnTo>
                  <a:pt x="163" y="648"/>
                </a:lnTo>
                <a:lnTo>
                  <a:pt x="180" y="660"/>
                </a:lnTo>
                <a:lnTo>
                  <a:pt x="198" y="669"/>
                </a:lnTo>
                <a:lnTo>
                  <a:pt x="219" y="675"/>
                </a:lnTo>
                <a:lnTo>
                  <a:pt x="241" y="680"/>
                </a:lnTo>
                <a:lnTo>
                  <a:pt x="262" y="682"/>
                </a:lnTo>
                <a:lnTo>
                  <a:pt x="284" y="682"/>
                </a:lnTo>
                <a:lnTo>
                  <a:pt x="303" y="678"/>
                </a:lnTo>
                <a:lnTo>
                  <a:pt x="322" y="673"/>
                </a:lnTo>
                <a:lnTo>
                  <a:pt x="337" y="665"/>
                </a:lnTo>
                <a:lnTo>
                  <a:pt x="350" y="654"/>
                </a:lnTo>
                <a:lnTo>
                  <a:pt x="372" y="676"/>
                </a:lnTo>
                <a:lnTo>
                  <a:pt x="395" y="693"/>
                </a:lnTo>
                <a:lnTo>
                  <a:pt x="421" y="708"/>
                </a:lnTo>
                <a:lnTo>
                  <a:pt x="445" y="721"/>
                </a:lnTo>
                <a:lnTo>
                  <a:pt x="472" y="729"/>
                </a:lnTo>
                <a:lnTo>
                  <a:pt x="498" y="734"/>
                </a:lnTo>
                <a:lnTo>
                  <a:pt x="524" y="736"/>
                </a:lnTo>
                <a:lnTo>
                  <a:pt x="550" y="736"/>
                </a:lnTo>
                <a:lnTo>
                  <a:pt x="576" y="734"/>
                </a:lnTo>
                <a:lnTo>
                  <a:pt x="603" y="729"/>
                </a:lnTo>
                <a:lnTo>
                  <a:pt x="629" y="721"/>
                </a:lnTo>
                <a:lnTo>
                  <a:pt x="653" y="712"/>
                </a:lnTo>
                <a:lnTo>
                  <a:pt x="677" y="701"/>
                </a:lnTo>
                <a:lnTo>
                  <a:pt x="702" y="688"/>
                </a:lnTo>
                <a:lnTo>
                  <a:pt x="724" y="671"/>
                </a:lnTo>
                <a:lnTo>
                  <a:pt x="747" y="654"/>
                </a:lnTo>
                <a:lnTo>
                  <a:pt x="765" y="665"/>
                </a:lnTo>
                <a:lnTo>
                  <a:pt x="784" y="673"/>
                </a:lnTo>
                <a:lnTo>
                  <a:pt x="805" y="678"/>
                </a:lnTo>
                <a:lnTo>
                  <a:pt x="825" y="676"/>
                </a:lnTo>
                <a:lnTo>
                  <a:pt x="846" y="673"/>
                </a:lnTo>
                <a:lnTo>
                  <a:pt x="868" y="665"/>
                </a:lnTo>
                <a:lnTo>
                  <a:pt x="889" y="656"/>
                </a:lnTo>
                <a:lnTo>
                  <a:pt x="908" y="643"/>
                </a:lnTo>
                <a:lnTo>
                  <a:pt x="924" y="628"/>
                </a:lnTo>
                <a:lnTo>
                  <a:pt x="939" y="613"/>
                </a:lnTo>
                <a:lnTo>
                  <a:pt x="953" y="594"/>
                </a:lnTo>
                <a:lnTo>
                  <a:pt x="964" y="576"/>
                </a:lnTo>
                <a:lnTo>
                  <a:pt x="971" y="555"/>
                </a:lnTo>
                <a:lnTo>
                  <a:pt x="973" y="533"/>
                </a:lnTo>
                <a:lnTo>
                  <a:pt x="971" y="512"/>
                </a:lnTo>
                <a:lnTo>
                  <a:pt x="966" y="492"/>
                </a:lnTo>
                <a:lnTo>
                  <a:pt x="982" y="471"/>
                </a:lnTo>
                <a:lnTo>
                  <a:pt x="999" y="451"/>
                </a:lnTo>
                <a:lnTo>
                  <a:pt x="1011" y="430"/>
                </a:lnTo>
                <a:lnTo>
                  <a:pt x="1022" y="410"/>
                </a:lnTo>
                <a:lnTo>
                  <a:pt x="1027" y="388"/>
                </a:lnTo>
                <a:lnTo>
                  <a:pt x="1031" y="367"/>
                </a:lnTo>
                <a:lnTo>
                  <a:pt x="1033" y="347"/>
                </a:lnTo>
                <a:lnTo>
                  <a:pt x="1031" y="326"/>
                </a:lnTo>
                <a:lnTo>
                  <a:pt x="1027" y="306"/>
                </a:lnTo>
                <a:lnTo>
                  <a:pt x="1022" y="289"/>
                </a:lnTo>
                <a:lnTo>
                  <a:pt x="1011" y="270"/>
                </a:lnTo>
                <a:lnTo>
                  <a:pt x="999" y="253"/>
                </a:lnTo>
                <a:lnTo>
                  <a:pt x="986" y="239"/>
                </a:lnTo>
                <a:lnTo>
                  <a:pt x="969" y="225"/>
                </a:lnTo>
                <a:lnTo>
                  <a:pt x="951" y="212"/>
                </a:lnTo>
                <a:lnTo>
                  <a:pt x="930" y="203"/>
                </a:lnTo>
                <a:lnTo>
                  <a:pt x="936" y="181"/>
                </a:lnTo>
                <a:lnTo>
                  <a:pt x="936" y="158"/>
                </a:lnTo>
                <a:lnTo>
                  <a:pt x="930" y="138"/>
                </a:lnTo>
                <a:lnTo>
                  <a:pt x="919" y="117"/>
                </a:lnTo>
                <a:lnTo>
                  <a:pt x="904" y="99"/>
                </a:lnTo>
                <a:lnTo>
                  <a:pt x="887" y="84"/>
                </a:lnTo>
                <a:lnTo>
                  <a:pt x="868" y="69"/>
                </a:lnTo>
                <a:lnTo>
                  <a:pt x="846" y="58"/>
                </a:lnTo>
                <a:lnTo>
                  <a:pt x="822" y="48"/>
                </a:lnTo>
                <a:lnTo>
                  <a:pt x="799" y="45"/>
                </a:lnTo>
                <a:lnTo>
                  <a:pt x="773" y="41"/>
                </a:lnTo>
                <a:lnTo>
                  <a:pt x="747" y="43"/>
                </a:lnTo>
                <a:lnTo>
                  <a:pt x="724" y="47"/>
                </a:lnTo>
                <a:lnTo>
                  <a:pt x="702" y="54"/>
                </a:lnTo>
                <a:lnTo>
                  <a:pt x="681" y="67"/>
                </a:lnTo>
                <a:lnTo>
                  <a:pt x="662" y="84"/>
                </a:lnTo>
                <a:lnTo>
                  <a:pt x="642" y="61"/>
                </a:lnTo>
                <a:lnTo>
                  <a:pt x="618" y="43"/>
                </a:lnTo>
                <a:lnTo>
                  <a:pt x="597" y="28"/>
                </a:lnTo>
                <a:lnTo>
                  <a:pt x="575" y="17"/>
                </a:lnTo>
                <a:lnTo>
                  <a:pt x="554" y="7"/>
                </a:lnTo>
                <a:lnTo>
                  <a:pt x="533" y="2"/>
                </a:lnTo>
                <a:lnTo>
                  <a:pt x="513" y="0"/>
                </a:lnTo>
                <a:lnTo>
                  <a:pt x="492" y="2"/>
                </a:lnTo>
                <a:lnTo>
                  <a:pt x="472" y="6"/>
                </a:lnTo>
                <a:lnTo>
                  <a:pt x="451" y="11"/>
                </a:lnTo>
                <a:lnTo>
                  <a:pt x="430" y="22"/>
                </a:lnTo>
                <a:lnTo>
                  <a:pt x="410" y="34"/>
                </a:lnTo>
                <a:lnTo>
                  <a:pt x="389" y="48"/>
                </a:lnTo>
                <a:lnTo>
                  <a:pt x="371" y="65"/>
                </a:lnTo>
                <a:lnTo>
                  <a:pt x="352" y="86"/>
                </a:lnTo>
                <a:lnTo>
                  <a:pt x="331" y="108"/>
                </a:lnTo>
              </a:path>
            </a:pathLst>
          </a:custGeom>
          <a:gradFill rotWithShape="0">
            <a:gsLst>
              <a:gs pos="0">
                <a:srgbClr val="669900"/>
              </a:gs>
              <a:gs pos="50000">
                <a:srgbClr val="669900">
                  <a:gamma/>
                  <a:tint val="40000"/>
                  <a:invGamma/>
                </a:srgbClr>
              </a:gs>
              <a:gs pos="100000">
                <a:srgbClr val="669900"/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9900"/>
            </a:extrusionClr>
            <a:contourClr>
              <a:srgbClr val="669900"/>
            </a:contourClr>
          </a:sp3d>
          <a:extLst>
            <a:ext uri="{91240B29-F687-4F45-9708-019B960494DF}">
              <a14:hiddenLine xmlns:a14="http://schemas.microsoft.com/office/drawing/2010/main" w="12700" cap="rnd" cmpd="sng">
                <a:noFill/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849" y="4958588"/>
            <a:ext cx="749648" cy="59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407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evolviNG</a:t>
            </a:r>
            <a:r>
              <a:rPr lang="en-US" dirty="0"/>
              <a:t> CPE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8" y="1287308"/>
            <a:ext cx="8607961" cy="5349797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This CPE was well-adapted to services such as leased lines</a:t>
            </a:r>
          </a:p>
          <a:p>
            <a:pPr marL="0" indent="0" defTabSz="231775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where all the intelligence was at the edges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and the network functioned as a dumb pipe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Over time services acquired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on-path functionalities </a:t>
            </a:r>
            <a:r>
              <a:rPr lang="en-US" dirty="0"/>
              <a:t>(</a:t>
            </a:r>
            <a:r>
              <a:rPr lang="en-US" dirty="0" err="1"/>
              <a:t>middleboxes</a:t>
            </a:r>
            <a:r>
              <a:rPr lang="en-US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D</a:t>
            </a:r>
            <a:r>
              <a:rPr lang="en-US" dirty="0" smtClean="0"/>
              <a:t>ata-</a:t>
            </a:r>
            <a:r>
              <a:rPr lang="en-US" b="1" dirty="0" smtClean="0"/>
              <a:t>C</a:t>
            </a:r>
            <a:r>
              <a:rPr lang="en-US" dirty="0" smtClean="0"/>
              <a:t>enter based Value Added Services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reducing the importance of CP functionalities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Then came 2 opposing concepts, both confusingly called </a:t>
            </a:r>
            <a:r>
              <a:rPr lang="en-US" b="1" dirty="0" err="1" smtClean="0"/>
              <a:t>vCPE</a:t>
            </a:r>
            <a:endParaRPr lang="en-US" b="1" dirty="0" smtClean="0"/>
          </a:p>
          <a:p>
            <a:r>
              <a:rPr lang="en-US" b="1" dirty="0" err="1" smtClean="0"/>
              <a:t>pCPE</a:t>
            </a:r>
            <a:r>
              <a:rPr lang="en-US" dirty="0" smtClean="0"/>
              <a:t> : where only the minimal </a:t>
            </a:r>
            <a:r>
              <a:rPr lang="en-US" i="1" dirty="0" smtClean="0"/>
              <a:t>physical</a:t>
            </a:r>
            <a:r>
              <a:rPr lang="en-US" dirty="0" smtClean="0"/>
              <a:t> functionality remains at the CP</a:t>
            </a:r>
          </a:p>
          <a:p>
            <a:pPr marL="0" indent="0" defTabSz="34131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and intelligence is moved </a:t>
            </a:r>
            <a:r>
              <a:rPr lang="en-US" i="1" dirty="0" smtClean="0"/>
              <a:t>from the CP to the DC</a:t>
            </a:r>
          </a:p>
          <a:p>
            <a:r>
              <a:rPr lang="en-US" b="1" dirty="0" smtClean="0"/>
              <a:t>uCPE</a:t>
            </a:r>
            <a:r>
              <a:rPr lang="en-US" dirty="0" smtClean="0"/>
              <a:t> : where </a:t>
            </a:r>
            <a:r>
              <a:rPr lang="en-US" i="1" dirty="0" smtClean="0"/>
              <a:t>new</a:t>
            </a:r>
            <a:r>
              <a:rPr lang="en-US" dirty="0" smtClean="0"/>
              <a:t> functionalities are moved </a:t>
            </a:r>
            <a:r>
              <a:rPr lang="en-US" i="1" dirty="0" smtClean="0"/>
              <a:t>from the DC to the CP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405637" y="1970072"/>
            <a:ext cx="1257635" cy="1109626"/>
            <a:chOff x="4675209" y="5022762"/>
            <a:chExt cx="1257635" cy="110962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806848" y="5022762"/>
              <a:ext cx="994355" cy="0"/>
            </a:xfrm>
            <a:prstGeom prst="line">
              <a:avLst/>
            </a:prstGeom>
            <a:ln w="7620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209" y="5061398"/>
              <a:ext cx="1257635" cy="1070990"/>
            </a:xfrm>
            <a:prstGeom prst="rect">
              <a:avLst/>
            </a:prstGeom>
          </p:spPr>
        </p:pic>
      </p:grpSp>
      <p:sp>
        <p:nvSpPr>
          <p:cNvPr id="7" name="AutoShape 6"/>
          <p:cNvSpPr>
            <a:spLocks noChangeArrowheads="1"/>
          </p:cNvSpPr>
          <p:nvPr/>
        </p:nvSpPr>
        <p:spPr bwMode="auto">
          <a:xfrm flipH="1">
            <a:off x="5704001" y="5376631"/>
            <a:ext cx="1438875" cy="126047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>
              <a:spcBef>
                <a:spcPct val="50000"/>
              </a:spcBef>
            </a:pPr>
            <a:endParaRPr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flipH="1">
            <a:off x="738003" y="5380317"/>
            <a:ext cx="2106016" cy="125033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>
              <a:spcBef>
                <a:spcPct val="50000"/>
              </a:spcBef>
            </a:pPr>
            <a:endParaRPr lang="en-US" dirty="0"/>
          </a:p>
        </p:txBody>
      </p:sp>
      <p:sp>
        <p:nvSpPr>
          <p:cNvPr id="9" name="Text Box 13"/>
          <p:cNvSpPr txBox="1">
            <a:spLocks noChangeAspect="1" noChangeArrowheads="1"/>
          </p:cNvSpPr>
          <p:nvPr/>
        </p:nvSpPr>
        <p:spPr bwMode="auto">
          <a:xfrm flipH="1">
            <a:off x="5704002" y="5390689"/>
            <a:ext cx="146348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5" rIns="91431" bIns="45715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 dirty="0" smtClean="0"/>
              <a:t>Data Center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 flipH="1">
            <a:off x="808168" y="5756270"/>
            <a:ext cx="1146390" cy="67604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 flipH="1">
            <a:off x="808166" y="5365031"/>
            <a:ext cx="2035853" cy="3909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508" tIns="50254" rIns="100508" bIns="50254">
            <a:spAutoFit/>
          </a:bodyPr>
          <a:lstStyle/>
          <a:p>
            <a:pPr algn="ctr" defTabSz="1005822">
              <a:lnSpc>
                <a:spcPct val="110000"/>
              </a:lnSpc>
            </a:pPr>
            <a:r>
              <a:rPr lang="en-US" b="1" dirty="0" smtClean="0"/>
              <a:t>Customer Premises</a:t>
            </a:r>
            <a:endParaRPr lang="en-US" b="1" dirty="0"/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 flipH="1">
            <a:off x="982900" y="5814622"/>
            <a:ext cx="818532" cy="5136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508" tIns="50254" rIns="100508" bIns="50254">
            <a:spAutoFit/>
          </a:bodyPr>
          <a:lstStyle/>
          <a:p>
            <a:pPr algn="ctr" defTabSz="1005822">
              <a:lnSpc>
                <a:spcPct val="110000"/>
              </a:lnSpc>
            </a:pPr>
            <a:r>
              <a:rPr lang="en-US" sz="1200" b="1" dirty="0" smtClean="0"/>
              <a:t>Customer</a:t>
            </a:r>
          </a:p>
          <a:p>
            <a:pPr algn="ctr" defTabSz="1005822">
              <a:lnSpc>
                <a:spcPct val="110000"/>
              </a:lnSpc>
            </a:pPr>
            <a:r>
              <a:rPr lang="en-US" sz="1200" b="1" dirty="0" smtClean="0"/>
              <a:t>Network</a:t>
            </a:r>
            <a:endParaRPr lang="en-US" sz="12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341" y="5777575"/>
            <a:ext cx="839399" cy="659316"/>
          </a:xfrm>
          <a:prstGeom prst="rect">
            <a:avLst/>
          </a:prstGeom>
        </p:spPr>
      </p:pic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1934862" y="6117796"/>
            <a:ext cx="4351527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3" tIns="45706" rIns="91413" bIns="45706"/>
          <a:lstStyle/>
          <a:p>
            <a:endParaRPr lang="en-US" sz="1400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 flipH="1">
            <a:off x="3284167" y="5504221"/>
            <a:ext cx="1831381" cy="1002524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D1820D"/>
            </a:solidFill>
            <a:round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 flipH="1">
            <a:off x="3414710" y="5853355"/>
            <a:ext cx="1570294" cy="5077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00508" tIns="50254" rIns="100508" bIns="50254">
            <a:spAutoFit/>
          </a:bodyPr>
          <a:lstStyle/>
          <a:p>
            <a:pPr algn="ctr" defTabSz="1005822">
              <a:lnSpc>
                <a:spcPct val="110000"/>
              </a:lnSpc>
            </a:pPr>
            <a:r>
              <a:rPr lang="en-US" sz="2400" b="1" dirty="0" smtClean="0"/>
              <a:t>Network</a:t>
            </a:r>
            <a:endParaRPr lang="en-US" sz="24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147" y="5953203"/>
            <a:ext cx="344425" cy="3444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27" y="5954503"/>
            <a:ext cx="344425" cy="3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787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0.46823 0.0011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0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2222E-6 2.96296E-6 L -0.46806 -0.00023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6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boxes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Further complicating the terminology</a:t>
            </a:r>
          </a:p>
          <a:p>
            <a:pPr marL="0" indent="0" defTabSz="231775">
              <a:spcBef>
                <a:spcPts val="0"/>
              </a:spcBef>
              <a:buNone/>
              <a:tabLst>
                <a:tab pos="280988" algn="l"/>
              </a:tabLst>
            </a:pPr>
            <a:r>
              <a:rPr lang="en-US" dirty="0"/>
              <a:t>	</a:t>
            </a:r>
            <a:r>
              <a:rPr lang="en-US" dirty="0" smtClean="0"/>
              <a:t>people starting talking about </a:t>
            </a:r>
            <a:r>
              <a:rPr lang="en-US" i="1" dirty="0" smtClean="0"/>
              <a:t>white boxes</a:t>
            </a:r>
          </a:p>
          <a:p>
            <a:pPr marL="0" indent="0">
              <a:spcBef>
                <a:spcPts val="1200"/>
              </a:spcBef>
              <a:buNone/>
              <a:tabLst>
                <a:tab pos="280988" algn="l"/>
              </a:tabLst>
            </a:pPr>
            <a:r>
              <a:rPr lang="en-US" dirty="0" smtClean="0"/>
              <a:t>But </a:t>
            </a:r>
            <a:r>
              <a:rPr lang="en-US" i="1" dirty="0" smtClean="0"/>
              <a:t>white box </a:t>
            </a:r>
            <a:r>
              <a:rPr lang="en-US" dirty="0" smtClean="0"/>
              <a:t>means different things to different people</a:t>
            </a:r>
          </a:p>
          <a:p>
            <a:pPr marL="0" indent="0">
              <a:spcBef>
                <a:spcPts val="1200"/>
              </a:spcBef>
              <a:buNone/>
              <a:tabLst>
                <a:tab pos="280988" algn="l"/>
              </a:tabLst>
            </a:pPr>
            <a:r>
              <a:rPr lang="en-US" b="1" dirty="0" smtClean="0"/>
              <a:t>White box switch </a:t>
            </a:r>
            <a:r>
              <a:rPr lang="en-US" dirty="0" smtClean="0"/>
              <a:t>means an SDN (e.g., </a:t>
            </a:r>
            <a:r>
              <a:rPr lang="en-US" dirty="0" err="1" smtClean="0"/>
              <a:t>OpenFlow</a:t>
            </a:r>
            <a:r>
              <a:rPr lang="en-US" dirty="0" smtClean="0"/>
              <a:t>) switch</a:t>
            </a:r>
          </a:p>
          <a:p>
            <a:pPr>
              <a:spcBef>
                <a:spcPts val="0"/>
              </a:spcBef>
              <a:tabLst>
                <a:tab pos="280988" algn="l"/>
              </a:tabLst>
            </a:pPr>
            <a:r>
              <a:rPr lang="en-US" dirty="0" smtClean="0"/>
              <a:t>most frequently an inexpensive configurable hardware switch</a:t>
            </a:r>
          </a:p>
          <a:p>
            <a:pPr>
              <a:spcBef>
                <a:spcPts val="0"/>
              </a:spcBef>
              <a:tabLst>
                <a:tab pos="280988" algn="l"/>
              </a:tabLst>
            </a:pPr>
            <a:r>
              <a:rPr lang="en-US" dirty="0" smtClean="0"/>
              <a:t>possibly a configurable software switch (e.g., Open </a:t>
            </a:r>
            <a:r>
              <a:rPr lang="en-US" dirty="0" err="1" smtClean="0"/>
              <a:t>vSwitch</a:t>
            </a:r>
            <a:r>
              <a:rPr lang="en-US" dirty="0" smtClean="0"/>
              <a:t>)</a:t>
            </a:r>
          </a:p>
          <a:p>
            <a:pPr marL="0" indent="0">
              <a:buNone/>
              <a:tabLst>
                <a:tab pos="280988" algn="l"/>
              </a:tabLst>
            </a:pPr>
            <a:r>
              <a:rPr lang="en-US" b="1" dirty="0" smtClean="0"/>
              <a:t>White box server</a:t>
            </a:r>
            <a:r>
              <a:rPr lang="en-US" dirty="0" smtClean="0"/>
              <a:t> means a COTS computation platform</a:t>
            </a:r>
          </a:p>
          <a:p>
            <a:pPr>
              <a:spcBef>
                <a:spcPts val="0"/>
              </a:spcBef>
              <a:tabLst>
                <a:tab pos="280988" algn="l"/>
              </a:tabLst>
            </a:pPr>
            <a:r>
              <a:rPr lang="en-US" dirty="0" smtClean="0"/>
              <a:t>most frequently an x86-based CPU or VM capable of running VNFs</a:t>
            </a:r>
          </a:p>
          <a:p>
            <a:pPr>
              <a:spcBef>
                <a:spcPts val="0"/>
              </a:spcBef>
              <a:tabLst>
                <a:tab pos="280988" algn="l"/>
              </a:tabLst>
            </a:pPr>
            <a:r>
              <a:rPr lang="en-US" dirty="0" smtClean="0"/>
              <a:t>possibly combined with networking functionality</a:t>
            </a:r>
          </a:p>
          <a:p>
            <a:pPr marL="0" indent="0">
              <a:spcBef>
                <a:spcPts val="1200"/>
              </a:spcBef>
              <a:buNone/>
              <a:tabLst>
                <a:tab pos="280988" algn="l"/>
              </a:tabLst>
            </a:pPr>
            <a:r>
              <a:rPr lang="en-US" dirty="0" smtClean="0"/>
              <a:t>It is now realized that pure white box servers are not economically competitive</a:t>
            </a:r>
          </a:p>
          <a:p>
            <a:pPr marL="0" indent="0" defTabSz="234950">
              <a:spcBef>
                <a:spcPts val="0"/>
              </a:spcBef>
              <a:buNone/>
              <a:tabLst>
                <a:tab pos="280988" algn="l"/>
              </a:tabLst>
            </a:pPr>
            <a:r>
              <a:rPr lang="en-US" dirty="0"/>
              <a:t>	</a:t>
            </a:r>
            <a:r>
              <a:rPr lang="en-US" dirty="0" smtClean="0"/>
              <a:t>leading to the concept of a </a:t>
            </a:r>
            <a:r>
              <a:rPr lang="en-US" b="1" dirty="0" smtClean="0"/>
              <a:t>silver box</a:t>
            </a:r>
          </a:p>
          <a:p>
            <a:pPr marL="0" indent="0" defTabSz="234950">
              <a:spcBef>
                <a:spcPts val="0"/>
              </a:spcBef>
              <a:buNone/>
            </a:pPr>
            <a:r>
              <a:rPr lang="en-US" dirty="0" smtClean="0"/>
              <a:t>which is a white box server</a:t>
            </a:r>
          </a:p>
          <a:p>
            <a:pPr marL="0" indent="0" defTabSz="23495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with hardware acceleration for networking tasks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904361">
            <a:off x="7287071" y="5429666"/>
            <a:ext cx="1472390" cy="6499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521" y="3797285"/>
            <a:ext cx="1392479" cy="913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106" y="2824074"/>
            <a:ext cx="1392479" cy="913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888" y="3259826"/>
            <a:ext cx="344425" cy="344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198" y="4207635"/>
            <a:ext cx="344425" cy="3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808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ing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975" y="301643"/>
            <a:ext cx="609600" cy="579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78" y="2997934"/>
            <a:ext cx="2885803" cy="1923869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7" y="1348840"/>
            <a:ext cx="7434197" cy="128507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F</a:t>
            </a:r>
            <a:r>
              <a:rPr lang="en-US" dirty="0" smtClean="0"/>
              <a:t>unctionalities that may be hosted in the NG-CPE may include both :</a:t>
            </a:r>
          </a:p>
          <a:p>
            <a:pPr>
              <a:spcBef>
                <a:spcPts val="0"/>
              </a:spcBef>
            </a:pPr>
            <a:r>
              <a:rPr lang="en-US" i="1" dirty="0" smtClean="0"/>
              <a:t>networking</a:t>
            </a:r>
            <a:r>
              <a:rPr lang="en-US" dirty="0" smtClean="0"/>
              <a:t> functionalities  and</a:t>
            </a:r>
          </a:p>
          <a:p>
            <a:pPr>
              <a:spcBef>
                <a:spcPts val="0"/>
              </a:spcBef>
            </a:pPr>
            <a:r>
              <a:rPr lang="en-US" i="1" dirty="0" smtClean="0"/>
              <a:t>computational</a:t>
            </a:r>
            <a:r>
              <a:rPr lang="en-US" dirty="0" smtClean="0"/>
              <a:t> (IT) functionalities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1378" y="197590"/>
            <a:ext cx="6922443" cy="787226"/>
          </a:xfrm>
        </p:spPr>
        <p:txBody>
          <a:bodyPr/>
          <a:lstStyle/>
          <a:p>
            <a:r>
              <a:rPr lang="en-US" dirty="0"/>
              <a:t>NG-CPE functionalities</a:t>
            </a:r>
          </a:p>
        </p:txBody>
      </p:sp>
    </p:spTree>
    <p:extLst>
      <p:ext uri="{BB962C8B-B14F-4D97-AF65-F5344CB8AC3E}">
        <p14:creationId xmlns:p14="http://schemas.microsoft.com/office/powerpoint/2010/main" val="37155311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Computication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8" y="1339961"/>
            <a:ext cx="8176566" cy="4922615"/>
          </a:xfrm>
        </p:spPr>
        <p:txBody>
          <a:bodyPr/>
          <a:lstStyle/>
          <a:p>
            <a:pPr defTabSz="231775">
              <a:spcBef>
                <a:spcPts val="0"/>
              </a:spcBef>
              <a:buNone/>
            </a:pPr>
            <a:r>
              <a:rPr lang="en-US" dirty="0"/>
              <a:t>Once there was no overlap </a:t>
            </a:r>
          </a:p>
          <a:p>
            <a:pPr defTabSz="231775">
              <a:spcBef>
                <a:spcPts val="0"/>
              </a:spcBef>
              <a:buNone/>
            </a:pPr>
            <a:r>
              <a:rPr lang="en-US" dirty="0"/>
              <a:t>	between </a:t>
            </a:r>
            <a:r>
              <a:rPr lang="en-US" i="1" dirty="0"/>
              <a:t>communications</a:t>
            </a:r>
            <a:r>
              <a:rPr lang="en-US" dirty="0"/>
              <a:t> (telephone, radio, TV)</a:t>
            </a:r>
          </a:p>
          <a:p>
            <a:pPr defTabSz="231775">
              <a:spcBef>
                <a:spcPts val="0"/>
              </a:spcBef>
              <a:buNone/>
            </a:pPr>
            <a:r>
              <a:rPr lang="en-US" dirty="0"/>
              <a:t>	and </a:t>
            </a:r>
            <a:r>
              <a:rPr lang="en-US" i="1" dirty="0"/>
              <a:t>computation</a:t>
            </a:r>
            <a:r>
              <a:rPr lang="en-US" dirty="0"/>
              <a:t> (computers)</a:t>
            </a:r>
          </a:p>
          <a:p>
            <a:pPr defTabSz="231775">
              <a:spcBef>
                <a:spcPts val="1800"/>
              </a:spcBef>
              <a:buNone/>
            </a:pPr>
            <a:r>
              <a:rPr lang="en-US" dirty="0" smtClean="0"/>
              <a:t>This </a:t>
            </a:r>
            <a:r>
              <a:rPr lang="en-US" dirty="0"/>
              <a:t>dichotomy has certainly blurred </a:t>
            </a:r>
            <a:r>
              <a:rPr lang="en-US" dirty="0" smtClean="0"/>
              <a:t>in our private lives !</a:t>
            </a:r>
            <a:endParaRPr lang="en-US" dirty="0"/>
          </a:p>
          <a:p>
            <a:pPr defTabSz="231775">
              <a:spcBef>
                <a:spcPts val="1200"/>
              </a:spcBef>
              <a:buNone/>
            </a:pPr>
            <a:r>
              <a:rPr lang="en-US" dirty="0"/>
              <a:t>Most home computers are not used for </a:t>
            </a:r>
            <a:r>
              <a:rPr lang="en-US" i="1" dirty="0"/>
              <a:t>computation</a:t>
            </a:r>
            <a:r>
              <a:rPr lang="en-US" dirty="0"/>
              <a:t> at all </a:t>
            </a:r>
          </a:p>
          <a:p>
            <a:pPr defTabSz="231775">
              <a:spcBef>
                <a:spcPts val="0"/>
              </a:spcBef>
              <a:buNone/>
            </a:pPr>
            <a:r>
              <a:rPr lang="en-US" dirty="0"/>
              <a:t>	rather for </a:t>
            </a:r>
            <a:r>
              <a:rPr lang="en-US" dirty="0" smtClean="0"/>
              <a:t>communications </a:t>
            </a:r>
            <a:r>
              <a:rPr lang="en-US" dirty="0"/>
              <a:t>(email, chat, VoIP)</a:t>
            </a:r>
          </a:p>
          <a:p>
            <a:pPr defTabSz="231775">
              <a:spcBef>
                <a:spcPts val="1200"/>
              </a:spcBef>
              <a:buNone/>
            </a:pPr>
            <a:r>
              <a:rPr lang="en-US" dirty="0" smtClean="0"/>
              <a:t>Smart cellular </a:t>
            </a:r>
            <a:r>
              <a:rPr lang="en-US" dirty="0"/>
              <a:t>telephones have become </a:t>
            </a:r>
            <a:r>
              <a:rPr lang="en-US" dirty="0" smtClean="0"/>
              <a:t>computers</a:t>
            </a:r>
          </a:p>
          <a:p>
            <a:pPr defTabSz="231775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and are used more for running apps than for telephone calls</a:t>
            </a:r>
          </a:p>
          <a:p>
            <a:pPr defTabSz="231775">
              <a:spcBef>
                <a:spcPts val="1800"/>
              </a:spcBef>
              <a:buNone/>
            </a:pPr>
            <a:r>
              <a:rPr lang="en-US" dirty="0" smtClean="0"/>
              <a:t>But in professional contexts (business services, utilities operations, ...)</a:t>
            </a:r>
          </a:p>
          <a:p>
            <a:pPr defTabSz="231775">
              <a:spcBef>
                <a:spcPts val="0"/>
              </a:spcBef>
            </a:pPr>
            <a:r>
              <a:rPr lang="en-US" dirty="0" smtClean="0"/>
              <a:t>separate </a:t>
            </a:r>
            <a:r>
              <a:rPr lang="en-US" dirty="0" smtClean="0"/>
              <a:t>IT and communications departments are still the norm</a:t>
            </a:r>
          </a:p>
          <a:p>
            <a:pPr defTabSz="231775">
              <a:spcBef>
                <a:spcPts val="0"/>
              </a:spcBef>
            </a:pPr>
            <a:r>
              <a:rPr lang="en-US" dirty="0" smtClean="0"/>
              <a:t>switches/routers </a:t>
            </a:r>
            <a:r>
              <a:rPr lang="en-US" dirty="0" smtClean="0"/>
              <a:t>and servers are </a:t>
            </a:r>
            <a:r>
              <a:rPr lang="en-US" dirty="0" smtClean="0"/>
              <a:t>still acquired </a:t>
            </a:r>
            <a:r>
              <a:rPr lang="en-US" dirty="0" smtClean="0"/>
              <a:t>and operated differently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436" y="5581650"/>
            <a:ext cx="1076325" cy="118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168" y="5657073"/>
            <a:ext cx="1311650" cy="103025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283821" y="3712351"/>
            <a:ext cx="475360" cy="921195"/>
            <a:chOff x="7616650" y="3642012"/>
            <a:chExt cx="475360" cy="9211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16650" y="3642012"/>
              <a:ext cx="475360" cy="92119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362" y="3765948"/>
              <a:ext cx="401935" cy="645277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3650" y="2858615"/>
            <a:ext cx="2286000" cy="800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33" y="5992700"/>
            <a:ext cx="1345818" cy="5397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160" y="2932104"/>
            <a:ext cx="452120" cy="45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019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NG-CPE functionalities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8" y="1441421"/>
            <a:ext cx="8502206" cy="492280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NG-CPE </a:t>
            </a:r>
            <a:r>
              <a:rPr lang="en-US" dirty="0" smtClean="0"/>
              <a:t>is a </a:t>
            </a:r>
            <a:r>
              <a:rPr lang="en-US" b="1" dirty="0" smtClean="0">
                <a:solidFill>
                  <a:srgbClr val="7030A0"/>
                </a:solidFill>
              </a:rPr>
              <a:t>unified</a:t>
            </a:r>
            <a:r>
              <a:rPr lang="en-US" dirty="0" smtClean="0">
                <a:solidFill>
                  <a:schemeClr val="tx1"/>
                </a:solidFill>
              </a:rPr>
              <a:t> CP</a:t>
            </a:r>
            <a:r>
              <a:rPr lang="en-US" dirty="0" smtClean="0"/>
              <a:t> platform handling multiple functionalities, including: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physical </a:t>
            </a:r>
            <a:r>
              <a:rPr lang="en-US" dirty="0" smtClean="0">
                <a:solidFill>
                  <a:srgbClr val="FF0000"/>
                </a:solidFill>
              </a:rPr>
              <a:t>networking</a:t>
            </a:r>
            <a:r>
              <a:rPr lang="en-US" b="1" dirty="0" smtClean="0"/>
              <a:t> </a:t>
            </a:r>
            <a:r>
              <a:rPr lang="en-US" dirty="0" smtClean="0"/>
              <a:t>functionalities </a:t>
            </a:r>
            <a:r>
              <a:rPr lang="en-US" sz="1600" dirty="0"/>
              <a:t>(e.g., switching, OAM, encryption</a:t>
            </a:r>
            <a:r>
              <a:rPr lang="en-US" sz="1600" dirty="0" smtClean="0"/>
              <a:t>) 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PNF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/>
              <a:t>)</a:t>
            </a:r>
          </a:p>
          <a:p>
            <a:pPr defTabSz="341313">
              <a:spcBef>
                <a:spcPts val="0"/>
              </a:spcBef>
            </a:pPr>
            <a:r>
              <a:rPr lang="en-US" dirty="0" smtClean="0"/>
              <a:t>new value-added </a:t>
            </a:r>
            <a:r>
              <a:rPr lang="en-US" dirty="0" smtClean="0">
                <a:solidFill>
                  <a:srgbClr val="044ABC"/>
                </a:solidFill>
              </a:rPr>
              <a:t>virtualized network functionalities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044ABC"/>
                </a:solidFill>
              </a:rPr>
              <a:t>VNF</a:t>
            </a:r>
            <a:r>
              <a:rPr lang="en-US" dirty="0" smtClean="0"/>
              <a:t>s)</a:t>
            </a:r>
            <a:endParaRPr lang="en-US" dirty="0"/>
          </a:p>
          <a:p>
            <a:pPr>
              <a:spcBef>
                <a:spcPts val="0"/>
              </a:spcBef>
              <a:tabLst>
                <a:tab pos="341313" algn="l"/>
              </a:tabLst>
            </a:pPr>
            <a:r>
              <a:rPr lang="en-US" dirty="0" smtClean="0">
                <a:solidFill>
                  <a:srgbClr val="044ABC"/>
                </a:solidFill>
              </a:rPr>
              <a:t>computational functionalities </a:t>
            </a:r>
            <a:r>
              <a:rPr lang="en-US" dirty="0"/>
              <a:t>unrelated to </a:t>
            </a:r>
            <a:r>
              <a:rPr lang="en-US" dirty="0" smtClean="0"/>
              <a:t>networking (</a:t>
            </a:r>
            <a:r>
              <a:rPr lang="en-US" b="1" dirty="0" smtClean="0">
                <a:solidFill>
                  <a:srgbClr val="044ABC"/>
                </a:solidFill>
              </a:rPr>
              <a:t>CF</a:t>
            </a:r>
            <a:r>
              <a:rPr lang="en-US" dirty="0" smtClean="0"/>
              <a:t>s)</a:t>
            </a:r>
          </a:p>
          <a:p>
            <a:pPr>
              <a:spcBef>
                <a:spcPts val="0"/>
              </a:spcBef>
              <a:tabLst>
                <a:tab pos="341313" algn="l"/>
              </a:tabLst>
            </a:pPr>
            <a:endParaRPr lang="en-US" dirty="0"/>
          </a:p>
          <a:p>
            <a:pPr>
              <a:spcBef>
                <a:spcPts val="0"/>
              </a:spcBef>
              <a:tabLst>
                <a:tab pos="341313" algn="l"/>
              </a:tabLst>
            </a:pPr>
            <a:endParaRPr lang="en-US" dirty="0" smtClean="0"/>
          </a:p>
          <a:p>
            <a:pPr>
              <a:spcBef>
                <a:spcPts val="0"/>
              </a:spcBef>
              <a:tabLst>
                <a:tab pos="341313" algn="l"/>
              </a:tabLst>
            </a:pPr>
            <a:endParaRPr lang="en-US" dirty="0"/>
          </a:p>
          <a:p>
            <a:pPr>
              <a:spcBef>
                <a:spcPts val="0"/>
              </a:spcBef>
              <a:tabLst>
                <a:tab pos="341313" algn="l"/>
              </a:tabLst>
            </a:pPr>
            <a:endParaRPr lang="en-US" dirty="0" smtClean="0"/>
          </a:p>
          <a:p>
            <a:pPr>
              <a:spcBef>
                <a:spcPts val="0"/>
              </a:spcBef>
              <a:tabLst>
                <a:tab pos="341313" algn="l"/>
              </a:tabLst>
            </a:pPr>
            <a:endParaRPr lang="en-US" dirty="0"/>
          </a:p>
          <a:p>
            <a:pPr>
              <a:spcBef>
                <a:spcPts val="0"/>
              </a:spcBef>
              <a:tabLst>
                <a:tab pos="341313" algn="l"/>
              </a:tabLst>
            </a:pPr>
            <a:endParaRPr lang="en-US" dirty="0" smtClean="0"/>
          </a:p>
          <a:p>
            <a:pPr>
              <a:spcBef>
                <a:spcPts val="0"/>
              </a:spcBef>
              <a:tabLst>
                <a:tab pos="341313" algn="l"/>
              </a:tabLst>
            </a:pPr>
            <a:endParaRPr lang="en-US" dirty="0"/>
          </a:p>
          <a:p>
            <a:pPr>
              <a:spcBef>
                <a:spcPts val="0"/>
              </a:spcBef>
              <a:tabLst>
                <a:tab pos="341313" algn="l"/>
              </a:tabLst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1600" dirty="0" smtClean="0"/>
              <a:t>Note: we shall use </a:t>
            </a:r>
          </a:p>
          <a:p>
            <a:pPr>
              <a:spcBef>
                <a:spcPts val="0"/>
              </a:spcBef>
              <a:tabLst>
                <a:tab pos="341313" algn="l"/>
              </a:tabLst>
            </a:pPr>
            <a:r>
              <a:rPr lang="en-US" sz="1600" b="1" dirty="0" smtClean="0">
                <a:solidFill>
                  <a:srgbClr val="FF0000"/>
                </a:solidFill>
              </a:rPr>
              <a:t>red</a:t>
            </a:r>
            <a:r>
              <a:rPr lang="en-US" sz="1600" dirty="0" smtClean="0"/>
              <a:t> for hardware networking functions, i.e.,  PNFs</a:t>
            </a:r>
          </a:p>
          <a:p>
            <a:pPr>
              <a:spcBef>
                <a:spcPts val="0"/>
              </a:spcBef>
              <a:tabLst>
                <a:tab pos="341313" algn="l"/>
              </a:tabLst>
            </a:pPr>
            <a:r>
              <a:rPr lang="en-US" sz="1600" b="1" dirty="0" smtClean="0">
                <a:solidFill>
                  <a:srgbClr val="044ABC"/>
                </a:solidFill>
              </a:rPr>
              <a:t>blue</a:t>
            </a:r>
            <a:r>
              <a:rPr lang="en-US" sz="1600" dirty="0" smtClean="0"/>
              <a:t> for virtual and virtualized functions, i.e., VNFs and CFs</a:t>
            </a:r>
          </a:p>
          <a:p>
            <a:pPr>
              <a:spcBef>
                <a:spcPts val="0"/>
              </a:spcBef>
              <a:tabLst>
                <a:tab pos="341313" algn="l"/>
              </a:tabLst>
            </a:pPr>
            <a:r>
              <a:rPr lang="en-US" sz="1600" b="1" dirty="0" smtClean="0">
                <a:solidFill>
                  <a:srgbClr val="7030A0"/>
                </a:solidFill>
              </a:rPr>
              <a:t>purple</a:t>
            </a:r>
            <a:r>
              <a:rPr lang="en-US" sz="1600" dirty="0" smtClean="0">
                <a:solidFill>
                  <a:srgbClr val="7030A0"/>
                </a:solidFill>
              </a:rPr>
              <a:t> </a:t>
            </a:r>
            <a:r>
              <a:rPr lang="en-US" sz="1600" dirty="0" smtClean="0"/>
              <a:t>for combined functions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dirty="0" smtClean="0"/>
              <a:t>	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1901" y="3434131"/>
            <a:ext cx="7506595" cy="1841254"/>
            <a:chOff x="251901" y="3434131"/>
            <a:chExt cx="7506595" cy="1841254"/>
          </a:xfrm>
        </p:grpSpPr>
        <p:sp>
          <p:nvSpPr>
            <p:cNvPr id="18" name="Rounded Rectangle 17"/>
            <p:cNvSpPr/>
            <p:nvPr/>
          </p:nvSpPr>
          <p:spPr>
            <a:xfrm>
              <a:off x="6422633" y="3434131"/>
              <a:ext cx="1335863" cy="184125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9695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594129" y="3435806"/>
              <a:ext cx="1335863" cy="1839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9695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58767" y="3484510"/>
              <a:ext cx="617477" cy="338554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 b="1" kern="0" dirty="0" smtClean="0"/>
                <a:t>VNFs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763660" y="3434131"/>
              <a:ext cx="1335863" cy="184125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9695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05561" y="3484510"/>
              <a:ext cx="615410" cy="338554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kern="0" dirty="0" smtClean="0"/>
                <a:t>PNFs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718869" y="3865796"/>
              <a:ext cx="1077671" cy="1293623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1901" y="3922246"/>
              <a:ext cx="252505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NG-CPE </a:t>
              </a:r>
              <a:r>
                <a:rPr lang="en-US" sz="4800" b="1" dirty="0" smtClean="0">
                  <a:solidFill>
                    <a:srgbClr val="7030A0"/>
                  </a:solidFill>
                </a:rPr>
                <a:t>=</a:t>
              </a:r>
              <a:r>
                <a:rPr lang="en-US" sz="4400" b="1" dirty="0" smtClean="0">
                  <a:solidFill>
                    <a:srgbClr val="7030A0"/>
                  </a:solidFill>
                </a:rPr>
                <a:t> </a:t>
              </a:r>
              <a:endParaRPr lang="en-US" sz="4400" b="1" dirty="0">
                <a:solidFill>
                  <a:srgbClr val="7030A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087897" y="3922246"/>
              <a:ext cx="49084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 smtClean="0">
                  <a:solidFill>
                    <a:srgbClr val="7030A0"/>
                  </a:solidFill>
                </a:rPr>
                <a:t>+</a:t>
              </a:r>
              <a:endParaRPr lang="en-US" sz="4800" b="1" dirty="0">
                <a:solidFill>
                  <a:srgbClr val="7030A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64843" y="3919686"/>
              <a:ext cx="1188964" cy="1107996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kern="0" dirty="0" smtClean="0">
                  <a:solidFill>
                    <a:srgbClr val="044ABC"/>
                  </a:solidFill>
                </a:rPr>
                <a:t>routing</a:t>
              </a:r>
            </a:p>
            <a:p>
              <a:pPr algn="ctr"/>
              <a:r>
                <a:rPr lang="en-US" sz="1100" b="1" kern="0" dirty="0" smtClean="0">
                  <a:solidFill>
                    <a:srgbClr val="044ABC"/>
                  </a:solidFill>
                </a:rPr>
                <a:t>NAT</a:t>
              </a:r>
            </a:p>
            <a:p>
              <a:pPr algn="ctr"/>
              <a:r>
                <a:rPr lang="en-US" sz="1100" b="1" kern="0" dirty="0" smtClean="0">
                  <a:solidFill>
                    <a:srgbClr val="044ABC"/>
                  </a:solidFill>
                </a:rPr>
                <a:t>firewall</a:t>
              </a:r>
            </a:p>
            <a:p>
              <a:pPr algn="ctr"/>
              <a:r>
                <a:rPr lang="en-US" sz="1100" b="1" kern="0" dirty="0" smtClean="0">
                  <a:solidFill>
                    <a:srgbClr val="044ABC"/>
                  </a:solidFill>
                </a:rPr>
                <a:t>DNS/DHCP</a:t>
              </a:r>
            </a:p>
            <a:p>
              <a:pPr algn="ctr"/>
              <a:r>
                <a:rPr lang="en-US" sz="1100" b="1" kern="0" dirty="0" smtClean="0">
                  <a:solidFill>
                    <a:srgbClr val="044ABC"/>
                  </a:solidFill>
                </a:rPr>
                <a:t>encryption</a:t>
              </a:r>
            </a:p>
            <a:p>
              <a:pPr algn="ctr"/>
              <a:r>
                <a:rPr lang="en-US" sz="1100" b="1" kern="0" dirty="0" smtClean="0">
                  <a:solidFill>
                    <a:srgbClr val="044ABC"/>
                  </a:solidFill>
                </a:rPr>
                <a:t>SD-WAN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2865114" y="3865797"/>
              <a:ext cx="1118487" cy="1320795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858619" y="3887558"/>
              <a:ext cx="1131414" cy="1277273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kern="0" dirty="0" smtClean="0">
                  <a:solidFill>
                    <a:srgbClr val="E2001A"/>
                  </a:solidFill>
                </a:rPr>
                <a:t>L2 forwarding</a:t>
              </a:r>
            </a:p>
            <a:p>
              <a:pPr algn="ctr"/>
              <a:r>
                <a:rPr lang="en-US" sz="1100" b="1" kern="0" dirty="0" smtClean="0">
                  <a:solidFill>
                    <a:srgbClr val="E2001A"/>
                  </a:solidFill>
                </a:rPr>
                <a:t>L3 forwarding</a:t>
              </a:r>
            </a:p>
            <a:p>
              <a:pPr algn="ctr"/>
              <a:r>
                <a:rPr lang="en-US" sz="1100" b="1" kern="0" dirty="0" smtClean="0">
                  <a:solidFill>
                    <a:srgbClr val="E2001A"/>
                  </a:solidFill>
                </a:rPr>
                <a:t>FM</a:t>
              </a:r>
            </a:p>
            <a:p>
              <a:pPr algn="ctr"/>
              <a:r>
                <a:rPr lang="en-US" sz="1100" b="1" kern="0" dirty="0" smtClean="0">
                  <a:solidFill>
                    <a:srgbClr val="E2001A"/>
                  </a:solidFill>
                </a:rPr>
                <a:t>PM</a:t>
              </a:r>
            </a:p>
            <a:p>
              <a:pPr algn="ctr"/>
              <a:r>
                <a:rPr lang="en-US" sz="1100" b="1" kern="0" dirty="0" smtClean="0">
                  <a:solidFill>
                    <a:srgbClr val="E2001A"/>
                  </a:solidFill>
                </a:rPr>
                <a:t>protection switching</a:t>
              </a:r>
            </a:p>
            <a:p>
              <a:pPr algn="ctr"/>
              <a:r>
                <a:rPr lang="en-US" sz="1100" b="1" kern="0" dirty="0" smtClean="0">
                  <a:solidFill>
                    <a:srgbClr val="E2001A"/>
                  </a:solidFill>
                </a:rPr>
                <a:t>OAM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925213" y="3922605"/>
              <a:ext cx="49084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 smtClean="0">
                  <a:solidFill>
                    <a:srgbClr val="7030A0"/>
                  </a:solidFill>
                </a:rPr>
                <a:t>+</a:t>
              </a:r>
              <a:endParaRPr lang="en-US" sz="4800" b="1" dirty="0">
                <a:solidFill>
                  <a:srgbClr val="7030A0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504301" y="3879382"/>
              <a:ext cx="1147704" cy="1293623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36741" y="3489197"/>
              <a:ext cx="482824" cy="338554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 b="1" kern="0" dirty="0" smtClean="0"/>
                <a:t>CFs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528684" y="3893931"/>
              <a:ext cx="1171201" cy="1308050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kern="0" dirty="0" smtClean="0">
                  <a:solidFill>
                    <a:srgbClr val="044ABC"/>
                  </a:solidFill>
                </a:rPr>
                <a:t>IP-PBX</a:t>
              </a:r>
            </a:p>
            <a:p>
              <a:pPr algn="ctr"/>
              <a:r>
                <a:rPr lang="en-US" sz="1100" b="1" kern="0" dirty="0" smtClean="0">
                  <a:solidFill>
                    <a:srgbClr val="044ABC"/>
                  </a:solidFill>
                </a:rPr>
                <a:t>print-server</a:t>
              </a:r>
            </a:p>
            <a:p>
              <a:pPr algn="ctr"/>
              <a:r>
                <a:rPr lang="en-US" sz="1100" b="1" kern="0" dirty="0" smtClean="0">
                  <a:solidFill>
                    <a:srgbClr val="044ABC"/>
                  </a:solidFill>
                </a:rPr>
                <a:t>active directory</a:t>
              </a:r>
            </a:p>
            <a:p>
              <a:pPr algn="ctr"/>
              <a:r>
                <a:rPr lang="en-US" sz="1100" b="1" kern="0" dirty="0" smtClean="0">
                  <a:solidFill>
                    <a:srgbClr val="044ABC"/>
                  </a:solidFill>
                </a:rPr>
                <a:t>NAS</a:t>
              </a:r>
            </a:p>
            <a:p>
              <a:pPr algn="ctr"/>
              <a:endParaRPr lang="en-US" sz="1100" b="1" kern="0" dirty="0" smtClean="0"/>
            </a:p>
            <a:p>
              <a:pPr algn="ctr"/>
              <a:r>
                <a:rPr lang="en-US" sz="1200" b="1" kern="0" dirty="0" smtClean="0">
                  <a:solidFill>
                    <a:srgbClr val="0D0D0D"/>
                  </a:solidFill>
                </a:rPr>
                <a:t>the sky is the limit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2934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D-NFV to NG-CPE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In previous talks I introduced the Distributed NFV (D-NFV) approach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and stressed the importance of (re)locating VNFs to where-ever they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are economically the most efficient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provide the highest performance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optimize security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Optimal location </a:t>
            </a:r>
            <a:r>
              <a:rPr lang="en-US" dirty="0" smtClean="0">
                <a:solidFill>
                  <a:schemeClr val="tx1"/>
                </a:solidFill>
              </a:rPr>
              <a:t>can be </a:t>
            </a:r>
            <a:r>
              <a:rPr lang="en-US" dirty="0">
                <a:solidFill>
                  <a:schemeClr val="tx1"/>
                </a:solidFill>
              </a:rPr>
              <a:t>important for </a:t>
            </a:r>
            <a:r>
              <a:rPr lang="en-US" dirty="0" smtClean="0">
                <a:solidFill>
                  <a:schemeClr val="tx1"/>
                </a:solidFill>
              </a:rPr>
              <a:t>CFs as well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Now I want to further convince you of the advantages of merging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	accidentally co-located, but </a:t>
            </a:r>
            <a:r>
              <a:rPr lang="en-US" dirty="0">
                <a:solidFill>
                  <a:schemeClr val="tx1"/>
                </a:solidFill>
              </a:rPr>
              <a:t>disparate </a:t>
            </a:r>
            <a:r>
              <a:rPr lang="en-US" dirty="0" smtClean="0">
                <a:solidFill>
                  <a:schemeClr val="tx1"/>
                </a:solidFill>
              </a:rPr>
              <a:t>functionalities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 into a single box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Isn’t this just a trick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chemeClr val="tx1"/>
                </a:solidFill>
              </a:rPr>
              <a:t>identical to placing a server </a:t>
            </a:r>
            <a:r>
              <a:rPr lang="en-US" i="1" dirty="0">
                <a:solidFill>
                  <a:schemeClr val="tx1"/>
                </a:solidFill>
              </a:rPr>
              <a:t>next to </a:t>
            </a:r>
            <a:r>
              <a:rPr lang="en-US" dirty="0">
                <a:solidFill>
                  <a:schemeClr val="tx1"/>
                </a:solidFill>
              </a:rPr>
              <a:t>a CPE ?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790083" y="5330190"/>
            <a:ext cx="800100" cy="1066800"/>
            <a:chOff x="5013815" y="5126735"/>
            <a:chExt cx="800100" cy="10668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13815" y="5126735"/>
              <a:ext cx="800100" cy="1066800"/>
            </a:xfrm>
            <a:prstGeom prst="rect">
              <a:avLst/>
            </a:prstGeom>
          </p:spPr>
        </p:pic>
        <p:cxnSp>
          <p:nvCxnSpPr>
            <p:cNvPr id="14" name="Straight Connector 13"/>
            <p:cNvCxnSpPr>
              <a:stCxn id="13" idx="1"/>
            </p:cNvCxnSpPr>
            <p:nvPr/>
          </p:nvCxnSpPr>
          <p:spPr>
            <a:xfrm>
              <a:off x="5013815" y="5660135"/>
              <a:ext cx="228745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590183" y="4006215"/>
            <a:ext cx="2291336" cy="1857375"/>
            <a:chOff x="6852664" y="3876010"/>
            <a:chExt cx="2291336" cy="185737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2664" y="3876010"/>
              <a:ext cx="2291336" cy="185737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1824" y="4040003"/>
              <a:ext cx="640657" cy="774127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441" y="5748570"/>
            <a:ext cx="875185" cy="351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991">
            <a:off x="6946985" y="4518302"/>
            <a:ext cx="790479" cy="31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53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NG-CPE co-existence scenarios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To understand the advantages of merging VNFs and CFs</a:t>
            </a:r>
          </a:p>
          <a:p>
            <a:pPr marL="0" indent="0">
              <a:buNone/>
            </a:pPr>
            <a:r>
              <a:rPr lang="en-US" dirty="0" smtClean="0"/>
              <a:t>	we need to consider three co-existence scenarios: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ships in the night 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integrated data plane 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integrated management plane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1459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DPPT-template">
  <a:themeElements>
    <a:clrScheme name="Custom 1">
      <a:dk1>
        <a:srgbClr val="000000"/>
      </a:dk1>
      <a:lt1>
        <a:srgbClr val="FFFFFF"/>
      </a:lt1>
      <a:dk2>
        <a:srgbClr val="C00000"/>
      </a:dk2>
      <a:lt2>
        <a:srgbClr val="969696"/>
      </a:lt2>
      <a:accent1>
        <a:srgbClr val="C00000"/>
      </a:accent1>
      <a:accent2>
        <a:srgbClr val="0098A1"/>
      </a:accent2>
      <a:accent3>
        <a:srgbClr val="FFFFFF"/>
      </a:accent3>
      <a:accent4>
        <a:srgbClr val="000000"/>
      </a:accent4>
      <a:accent5>
        <a:srgbClr val="DCAAAA"/>
      </a:accent5>
      <a:accent6>
        <a:srgbClr val="008991"/>
      </a:accent6>
      <a:hlink>
        <a:srgbClr val="008991"/>
      </a:hlink>
      <a:folHlink>
        <a:srgbClr val="0098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4D494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rtlCol="0" anchor="ctr">
        <a:spAutoFit/>
      </a:bodyPr>
      <a:lstStyle>
        <a:defPPr algn="ctr">
          <a:defRPr sz="1100" b="1" kern="0"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00000"/>
        </a:dk2>
        <a:lt2>
          <a:srgbClr val="969696"/>
        </a:lt2>
        <a:accent1>
          <a:srgbClr val="C00000"/>
        </a:accent1>
        <a:accent2>
          <a:srgbClr val="0098A1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008991"/>
        </a:accent6>
        <a:hlink>
          <a:srgbClr val="F29400"/>
        </a:hlink>
        <a:folHlink>
          <a:srgbClr val="0098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ADtemplate-2014.potx" id="{19EC7B0D-5C2B-47DC-ADD7-9C5360FFBE26}" vid="{FA4224B7-27F2-4678-98FF-B19114E1C3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RADtemplate-2015</Template>
  <TotalTime>5052</TotalTime>
  <Words>733</Words>
  <Application>Microsoft Office PowerPoint</Application>
  <PresentationFormat>On-screen Show (4:3)</PresentationFormat>
  <Paragraphs>374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Lucida Handwriting</vt:lpstr>
      <vt:lpstr>Segoe UI Black</vt:lpstr>
      <vt:lpstr>Times New Roman</vt:lpstr>
      <vt:lpstr>RADPPT-template</vt:lpstr>
      <vt:lpstr>The evolviNG CPE</vt:lpstr>
      <vt:lpstr>The CPE</vt:lpstr>
      <vt:lpstr>The evolviNG CPE</vt:lpstr>
      <vt:lpstr>White boxes</vt:lpstr>
      <vt:lpstr>NG-CPE functionalities</vt:lpstr>
      <vt:lpstr>Computication</vt:lpstr>
      <vt:lpstr>NG-CPE functionalities</vt:lpstr>
      <vt:lpstr>From D-NFV to NG-CPE</vt:lpstr>
      <vt:lpstr>NG-CPE co-existence scenarios</vt:lpstr>
      <vt:lpstr>Ships in the night</vt:lpstr>
      <vt:lpstr>Integrated data plane </vt:lpstr>
      <vt:lpstr>Integrated data plane (cont.) </vt:lpstr>
      <vt:lpstr>Integrated management plane </vt:lpstr>
      <vt:lpstr>SDN on top</vt:lpstr>
      <vt:lpstr>Orchestrator on top</vt:lpstr>
      <vt:lpstr>Orchontroller</vt:lpstr>
      <vt:lpstr>RAD-Versa Live SD-WAN Demo</vt:lpstr>
      <vt:lpstr>NG-CPE is a computications enabler</vt:lpstr>
      <vt:lpstr>PowerPoint Presentation</vt:lpstr>
    </vt:vector>
  </TitlesOfParts>
  <Company>RAD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(cycle) Assurance from vCPE</dc:title>
  <dc:creator>Yaakov Stein</dc:creator>
  <cp:lastModifiedBy>Yaakov Stein</cp:lastModifiedBy>
  <cp:revision>160</cp:revision>
  <dcterms:created xsi:type="dcterms:W3CDTF">2015-03-04T09:41:11Z</dcterms:created>
  <dcterms:modified xsi:type="dcterms:W3CDTF">2016-03-03T13:21:09Z</dcterms:modified>
</cp:coreProperties>
</file>